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</p:sldMasterIdLst>
  <p:sldIdLst>
    <p:sldId id="256" r:id="rId5"/>
    <p:sldId id="257" r:id="rId6"/>
    <p:sldId id="258" r:id="rId7"/>
    <p:sldId id="260" r:id="rId8"/>
    <p:sldId id="261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45B6C-92D5-468D-9FD7-1D774CC2D7D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5F8DF5-8264-4CDF-870D-F5CB6B0EA4BB}">
      <dgm:prSet/>
      <dgm:spPr/>
      <dgm:t>
        <a:bodyPr/>
        <a:lstStyle/>
        <a:p>
          <a:r>
            <a:rPr lang="en-GB" dirty="0"/>
            <a:t>Children from years 2-6 who will join together to lead a subject specific area.</a:t>
          </a:r>
          <a:endParaRPr lang="en-US" dirty="0"/>
        </a:p>
      </dgm:t>
    </dgm:pt>
    <dgm:pt modelId="{39177E43-415C-4C1A-93FB-4ADF2143A012}" type="parTrans" cxnId="{ECF0EB2E-5406-4265-8D70-4D71D2F54E06}">
      <dgm:prSet/>
      <dgm:spPr/>
      <dgm:t>
        <a:bodyPr/>
        <a:lstStyle/>
        <a:p>
          <a:endParaRPr lang="en-US"/>
        </a:p>
      </dgm:t>
    </dgm:pt>
    <dgm:pt modelId="{6DCE0321-7D6D-4C19-B5C6-C7492D60F99E}" type="sibTrans" cxnId="{ECF0EB2E-5406-4265-8D70-4D71D2F54E06}">
      <dgm:prSet/>
      <dgm:spPr/>
      <dgm:t>
        <a:bodyPr/>
        <a:lstStyle/>
        <a:p>
          <a:endParaRPr lang="en-US"/>
        </a:p>
      </dgm:t>
    </dgm:pt>
    <dgm:pt modelId="{0B4DEF18-D1A6-4E8F-B001-619FD37D8AA1}">
      <dgm:prSet/>
      <dgm:spPr/>
      <dgm:t>
        <a:bodyPr/>
        <a:lstStyle/>
        <a:p>
          <a:r>
            <a:rPr lang="en-GB"/>
            <a:t>Ambassadors will work closely with the subject leader to ensure that all children at Thurlby have the opportunity to achieve.</a:t>
          </a:r>
          <a:endParaRPr lang="en-US"/>
        </a:p>
      </dgm:t>
    </dgm:pt>
    <dgm:pt modelId="{C3820247-E1FB-4E6E-ACD8-2C4CF8FC1B76}" type="parTrans" cxnId="{4C0D0FC0-64C2-4E58-8AF4-1420401C84DD}">
      <dgm:prSet/>
      <dgm:spPr/>
      <dgm:t>
        <a:bodyPr/>
        <a:lstStyle/>
        <a:p>
          <a:endParaRPr lang="en-US"/>
        </a:p>
      </dgm:t>
    </dgm:pt>
    <dgm:pt modelId="{233B325E-849C-4B2F-8867-186953946B3F}" type="sibTrans" cxnId="{4C0D0FC0-64C2-4E58-8AF4-1420401C84DD}">
      <dgm:prSet/>
      <dgm:spPr/>
      <dgm:t>
        <a:bodyPr/>
        <a:lstStyle/>
        <a:p>
          <a:endParaRPr lang="en-US"/>
        </a:p>
      </dgm:t>
    </dgm:pt>
    <dgm:pt modelId="{EB3032E7-A849-4952-8DF2-154674DD40B0}" type="pres">
      <dgm:prSet presAssocID="{E6F45B6C-92D5-468D-9FD7-1D774CC2D7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015EAF-6FE1-4907-BD20-79CB83B58BC7}" type="pres">
      <dgm:prSet presAssocID="{0D5F8DF5-8264-4CDF-870D-F5CB6B0EA4BB}" presName="hierRoot1" presStyleCnt="0"/>
      <dgm:spPr/>
    </dgm:pt>
    <dgm:pt modelId="{DF01BB32-9A59-416C-B274-6BA27D25B807}" type="pres">
      <dgm:prSet presAssocID="{0D5F8DF5-8264-4CDF-870D-F5CB6B0EA4BB}" presName="composite" presStyleCnt="0"/>
      <dgm:spPr/>
    </dgm:pt>
    <dgm:pt modelId="{60275397-36E6-42A0-AF5F-77F2331551A1}" type="pres">
      <dgm:prSet presAssocID="{0D5F8DF5-8264-4CDF-870D-F5CB6B0EA4BB}" presName="background" presStyleLbl="node0" presStyleIdx="0" presStyleCnt="2"/>
      <dgm:spPr/>
    </dgm:pt>
    <dgm:pt modelId="{6436171D-DA99-470B-A42E-7758776A1DD3}" type="pres">
      <dgm:prSet presAssocID="{0D5F8DF5-8264-4CDF-870D-F5CB6B0EA4BB}" presName="text" presStyleLbl="fgAcc0" presStyleIdx="0" presStyleCnt="2">
        <dgm:presLayoutVars>
          <dgm:chPref val="3"/>
        </dgm:presLayoutVars>
      </dgm:prSet>
      <dgm:spPr/>
    </dgm:pt>
    <dgm:pt modelId="{7F84FEF0-3157-4091-B29E-38239D6CE1FC}" type="pres">
      <dgm:prSet presAssocID="{0D5F8DF5-8264-4CDF-870D-F5CB6B0EA4BB}" presName="hierChild2" presStyleCnt="0"/>
      <dgm:spPr/>
    </dgm:pt>
    <dgm:pt modelId="{0B2A3A30-2616-4EC5-B2EB-AEC72CCD8BD1}" type="pres">
      <dgm:prSet presAssocID="{0B4DEF18-D1A6-4E8F-B001-619FD37D8AA1}" presName="hierRoot1" presStyleCnt="0"/>
      <dgm:spPr/>
    </dgm:pt>
    <dgm:pt modelId="{1BF3FC00-364B-49EB-A2C9-CB0FED0B966B}" type="pres">
      <dgm:prSet presAssocID="{0B4DEF18-D1A6-4E8F-B001-619FD37D8AA1}" presName="composite" presStyleCnt="0"/>
      <dgm:spPr/>
    </dgm:pt>
    <dgm:pt modelId="{D378DB4F-E92C-4472-947A-656BD3A2B3AC}" type="pres">
      <dgm:prSet presAssocID="{0B4DEF18-D1A6-4E8F-B001-619FD37D8AA1}" presName="background" presStyleLbl="node0" presStyleIdx="1" presStyleCnt="2"/>
      <dgm:spPr/>
    </dgm:pt>
    <dgm:pt modelId="{CA513CF4-992D-4F4D-B74D-BE6ACF8501E5}" type="pres">
      <dgm:prSet presAssocID="{0B4DEF18-D1A6-4E8F-B001-619FD37D8AA1}" presName="text" presStyleLbl="fgAcc0" presStyleIdx="1" presStyleCnt="2">
        <dgm:presLayoutVars>
          <dgm:chPref val="3"/>
        </dgm:presLayoutVars>
      </dgm:prSet>
      <dgm:spPr/>
    </dgm:pt>
    <dgm:pt modelId="{167EAEC0-DFC7-4EC7-ACFF-4FA3CDD1FA48}" type="pres">
      <dgm:prSet presAssocID="{0B4DEF18-D1A6-4E8F-B001-619FD37D8AA1}" presName="hierChild2" presStyleCnt="0"/>
      <dgm:spPr/>
    </dgm:pt>
  </dgm:ptLst>
  <dgm:cxnLst>
    <dgm:cxn modelId="{ECF0EB2E-5406-4265-8D70-4D71D2F54E06}" srcId="{E6F45B6C-92D5-468D-9FD7-1D774CC2D7D0}" destId="{0D5F8DF5-8264-4CDF-870D-F5CB6B0EA4BB}" srcOrd="0" destOrd="0" parTransId="{39177E43-415C-4C1A-93FB-4ADF2143A012}" sibTransId="{6DCE0321-7D6D-4C19-B5C6-C7492D60F99E}"/>
    <dgm:cxn modelId="{58C62A6C-23C5-4736-B344-B9F719EAFBC1}" type="presOf" srcId="{0B4DEF18-D1A6-4E8F-B001-619FD37D8AA1}" destId="{CA513CF4-992D-4F4D-B74D-BE6ACF8501E5}" srcOrd="0" destOrd="0" presId="urn:microsoft.com/office/officeart/2005/8/layout/hierarchy1"/>
    <dgm:cxn modelId="{4C0D0FC0-64C2-4E58-8AF4-1420401C84DD}" srcId="{E6F45B6C-92D5-468D-9FD7-1D774CC2D7D0}" destId="{0B4DEF18-D1A6-4E8F-B001-619FD37D8AA1}" srcOrd="1" destOrd="0" parTransId="{C3820247-E1FB-4E6E-ACD8-2C4CF8FC1B76}" sibTransId="{233B325E-849C-4B2F-8867-186953946B3F}"/>
    <dgm:cxn modelId="{BF437EC1-ABA7-402F-82E3-3B398A2AD08F}" type="presOf" srcId="{E6F45B6C-92D5-468D-9FD7-1D774CC2D7D0}" destId="{EB3032E7-A849-4952-8DF2-154674DD40B0}" srcOrd="0" destOrd="0" presId="urn:microsoft.com/office/officeart/2005/8/layout/hierarchy1"/>
    <dgm:cxn modelId="{E60E29F5-C79F-4EAE-97A9-B5988C369430}" type="presOf" srcId="{0D5F8DF5-8264-4CDF-870D-F5CB6B0EA4BB}" destId="{6436171D-DA99-470B-A42E-7758776A1DD3}" srcOrd="0" destOrd="0" presId="urn:microsoft.com/office/officeart/2005/8/layout/hierarchy1"/>
    <dgm:cxn modelId="{E1069926-2C44-4EBE-9FAE-931EC28462AF}" type="presParOf" srcId="{EB3032E7-A849-4952-8DF2-154674DD40B0}" destId="{3D015EAF-6FE1-4907-BD20-79CB83B58BC7}" srcOrd="0" destOrd="0" presId="urn:microsoft.com/office/officeart/2005/8/layout/hierarchy1"/>
    <dgm:cxn modelId="{C6714D69-1EEC-47D5-BE2D-F7723517C03E}" type="presParOf" srcId="{3D015EAF-6FE1-4907-BD20-79CB83B58BC7}" destId="{DF01BB32-9A59-416C-B274-6BA27D25B807}" srcOrd="0" destOrd="0" presId="urn:microsoft.com/office/officeart/2005/8/layout/hierarchy1"/>
    <dgm:cxn modelId="{583FD935-9A8E-4EBD-9874-69753BA58DB6}" type="presParOf" srcId="{DF01BB32-9A59-416C-B274-6BA27D25B807}" destId="{60275397-36E6-42A0-AF5F-77F2331551A1}" srcOrd="0" destOrd="0" presId="urn:microsoft.com/office/officeart/2005/8/layout/hierarchy1"/>
    <dgm:cxn modelId="{E7756DED-E3F7-4CD7-BCA0-943AA9099871}" type="presParOf" srcId="{DF01BB32-9A59-416C-B274-6BA27D25B807}" destId="{6436171D-DA99-470B-A42E-7758776A1DD3}" srcOrd="1" destOrd="0" presId="urn:microsoft.com/office/officeart/2005/8/layout/hierarchy1"/>
    <dgm:cxn modelId="{C493D205-5472-4059-B410-B6BF3BEB867B}" type="presParOf" srcId="{3D015EAF-6FE1-4907-BD20-79CB83B58BC7}" destId="{7F84FEF0-3157-4091-B29E-38239D6CE1FC}" srcOrd="1" destOrd="0" presId="urn:microsoft.com/office/officeart/2005/8/layout/hierarchy1"/>
    <dgm:cxn modelId="{0161C33A-2F3A-45BF-9979-A8B63DC6FB7D}" type="presParOf" srcId="{EB3032E7-A849-4952-8DF2-154674DD40B0}" destId="{0B2A3A30-2616-4EC5-B2EB-AEC72CCD8BD1}" srcOrd="1" destOrd="0" presId="urn:microsoft.com/office/officeart/2005/8/layout/hierarchy1"/>
    <dgm:cxn modelId="{A02108B5-79F5-4B24-9664-259DBE86D8EA}" type="presParOf" srcId="{0B2A3A30-2616-4EC5-B2EB-AEC72CCD8BD1}" destId="{1BF3FC00-364B-49EB-A2C9-CB0FED0B966B}" srcOrd="0" destOrd="0" presId="urn:microsoft.com/office/officeart/2005/8/layout/hierarchy1"/>
    <dgm:cxn modelId="{BBAF82BF-4184-40BC-80BE-E06F7736F5AC}" type="presParOf" srcId="{1BF3FC00-364B-49EB-A2C9-CB0FED0B966B}" destId="{D378DB4F-E92C-4472-947A-656BD3A2B3AC}" srcOrd="0" destOrd="0" presId="urn:microsoft.com/office/officeart/2005/8/layout/hierarchy1"/>
    <dgm:cxn modelId="{6C319718-55AB-493D-A43F-DED5E969852F}" type="presParOf" srcId="{1BF3FC00-364B-49EB-A2C9-CB0FED0B966B}" destId="{CA513CF4-992D-4F4D-B74D-BE6ACF8501E5}" srcOrd="1" destOrd="0" presId="urn:microsoft.com/office/officeart/2005/8/layout/hierarchy1"/>
    <dgm:cxn modelId="{E471E494-DCBA-428C-A9C4-E19FA71154E4}" type="presParOf" srcId="{0B2A3A30-2616-4EC5-B2EB-AEC72CCD8BD1}" destId="{167EAEC0-DFC7-4EC7-ACFF-4FA3CDD1FA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7C72C1-D954-4E73-AB17-18B271E1719F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7EDCE09-0239-4C7E-90B0-E7A7D319AE46}">
      <dgm:prSet/>
      <dgm:spPr/>
      <dgm:t>
        <a:bodyPr/>
        <a:lstStyle/>
        <a:p>
          <a:r>
            <a:rPr lang="en-US"/>
            <a:t>Improve</a:t>
          </a:r>
        </a:p>
      </dgm:t>
    </dgm:pt>
    <dgm:pt modelId="{31CE0B6A-9859-406C-963A-264777ABFC00}" type="parTrans" cxnId="{41724F29-BAF7-4CD8-8B3E-956D555D61F7}">
      <dgm:prSet/>
      <dgm:spPr/>
      <dgm:t>
        <a:bodyPr/>
        <a:lstStyle/>
        <a:p>
          <a:endParaRPr lang="en-US"/>
        </a:p>
      </dgm:t>
    </dgm:pt>
    <dgm:pt modelId="{DE7E1F09-90C1-4173-9572-1300555B3C35}" type="sibTrans" cxnId="{41724F29-BAF7-4CD8-8B3E-956D555D61F7}">
      <dgm:prSet/>
      <dgm:spPr/>
      <dgm:t>
        <a:bodyPr/>
        <a:lstStyle/>
        <a:p>
          <a:endParaRPr lang="en-US"/>
        </a:p>
      </dgm:t>
    </dgm:pt>
    <dgm:pt modelId="{322071A8-7B82-44E5-8691-2EBB69D0B098}">
      <dgm:prSet/>
      <dgm:spPr/>
      <dgm:t>
        <a:bodyPr/>
        <a:lstStyle/>
        <a:p>
          <a:r>
            <a:rPr lang="en-US"/>
            <a:t>Improve knowledge, understanding and love of subjects.</a:t>
          </a:r>
        </a:p>
      </dgm:t>
    </dgm:pt>
    <dgm:pt modelId="{98BFCC51-2EC8-4127-A705-FAC9AD4317BE}" type="parTrans" cxnId="{4F23A3D4-DCA6-4E9E-8A88-29A78DCEEE62}">
      <dgm:prSet/>
      <dgm:spPr/>
      <dgm:t>
        <a:bodyPr/>
        <a:lstStyle/>
        <a:p>
          <a:endParaRPr lang="en-US"/>
        </a:p>
      </dgm:t>
    </dgm:pt>
    <dgm:pt modelId="{8A988561-4629-4623-8D25-3836988860AF}" type="sibTrans" cxnId="{4F23A3D4-DCA6-4E9E-8A88-29A78DCEEE62}">
      <dgm:prSet/>
      <dgm:spPr/>
      <dgm:t>
        <a:bodyPr/>
        <a:lstStyle/>
        <a:p>
          <a:endParaRPr lang="en-US"/>
        </a:p>
      </dgm:t>
    </dgm:pt>
    <dgm:pt modelId="{5E415C43-5337-40A3-B9A8-70765A56E6D6}">
      <dgm:prSet/>
      <dgm:spPr/>
      <dgm:t>
        <a:bodyPr/>
        <a:lstStyle/>
        <a:p>
          <a:r>
            <a:rPr lang="en-US" dirty="0"/>
            <a:t>Review</a:t>
          </a:r>
        </a:p>
      </dgm:t>
    </dgm:pt>
    <dgm:pt modelId="{D293EB36-93DA-47B3-BEC2-10F4E76F9D86}" type="parTrans" cxnId="{218A3A83-4F13-4360-A9C1-2D331BE03C58}">
      <dgm:prSet/>
      <dgm:spPr/>
      <dgm:t>
        <a:bodyPr/>
        <a:lstStyle/>
        <a:p>
          <a:endParaRPr lang="en-US"/>
        </a:p>
      </dgm:t>
    </dgm:pt>
    <dgm:pt modelId="{6F27FB6C-69B5-43F6-AD0D-D97E13CB0E1F}" type="sibTrans" cxnId="{218A3A83-4F13-4360-A9C1-2D331BE03C58}">
      <dgm:prSet/>
      <dgm:spPr/>
      <dgm:t>
        <a:bodyPr/>
        <a:lstStyle/>
        <a:p>
          <a:endParaRPr lang="en-US"/>
        </a:p>
      </dgm:t>
    </dgm:pt>
    <dgm:pt modelId="{B45470CD-E67C-427A-AE8A-D01351B22118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Review what has been going on in the subject area.</a:t>
          </a:r>
        </a:p>
        <a:p>
          <a:pPr marL="0"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FFB7153E-6F8D-4348-B5D5-8D0CB6EF7E62}" type="parTrans" cxnId="{07A36AA1-8B2A-4C0A-8FA6-5E1DC0D11D58}">
      <dgm:prSet/>
      <dgm:spPr/>
      <dgm:t>
        <a:bodyPr/>
        <a:lstStyle/>
        <a:p>
          <a:endParaRPr lang="en-US"/>
        </a:p>
      </dgm:t>
    </dgm:pt>
    <dgm:pt modelId="{F718A886-BF28-49BB-8154-AC3522D4C659}" type="sibTrans" cxnId="{07A36AA1-8B2A-4C0A-8FA6-5E1DC0D11D58}">
      <dgm:prSet/>
      <dgm:spPr/>
      <dgm:t>
        <a:bodyPr/>
        <a:lstStyle/>
        <a:p>
          <a:endParaRPr lang="en-US"/>
        </a:p>
      </dgm:t>
    </dgm:pt>
    <dgm:pt modelId="{74B9C901-CB9A-400E-B38D-596BD155444E}">
      <dgm:prSet/>
      <dgm:spPr/>
      <dgm:t>
        <a:bodyPr/>
        <a:lstStyle/>
        <a:p>
          <a:r>
            <a:rPr lang="en-US" dirty="0"/>
            <a:t>Decide</a:t>
          </a:r>
        </a:p>
      </dgm:t>
    </dgm:pt>
    <dgm:pt modelId="{896708D0-0FF5-462E-8696-97D956BCEAB9}" type="parTrans" cxnId="{AC308E53-498C-433B-98F2-CF2EB291FC69}">
      <dgm:prSet/>
      <dgm:spPr/>
      <dgm:t>
        <a:bodyPr/>
        <a:lstStyle/>
        <a:p>
          <a:endParaRPr lang="en-US"/>
        </a:p>
      </dgm:t>
    </dgm:pt>
    <dgm:pt modelId="{9E6C3857-3B3C-4A5F-BD63-4BF3CF731152}" type="sibTrans" cxnId="{AC308E53-498C-433B-98F2-CF2EB291FC69}">
      <dgm:prSet/>
      <dgm:spPr/>
      <dgm:t>
        <a:bodyPr/>
        <a:lstStyle/>
        <a:p>
          <a:endParaRPr lang="en-US"/>
        </a:p>
      </dgm:t>
    </dgm:pt>
    <dgm:pt modelId="{7D2630B5-9435-4EB5-B6E7-1C9AE290EF0B}">
      <dgm:prSet/>
      <dgm:spPr/>
      <dgm:t>
        <a:bodyPr/>
        <a:lstStyle/>
        <a:p>
          <a:r>
            <a:rPr lang="en-US" dirty="0"/>
            <a:t>Decide what the next steps are. </a:t>
          </a:r>
        </a:p>
      </dgm:t>
    </dgm:pt>
    <dgm:pt modelId="{CFE42071-1D21-438B-AD80-5AEFB3AFD292}" type="parTrans" cxnId="{7069FB85-9A23-4370-B3F0-2223BF55356B}">
      <dgm:prSet/>
      <dgm:spPr/>
      <dgm:t>
        <a:bodyPr/>
        <a:lstStyle/>
        <a:p>
          <a:endParaRPr lang="en-US"/>
        </a:p>
      </dgm:t>
    </dgm:pt>
    <dgm:pt modelId="{2E0A90A6-4A7E-4DA9-A567-6E141AC225E5}" type="sibTrans" cxnId="{7069FB85-9A23-4370-B3F0-2223BF55356B}">
      <dgm:prSet/>
      <dgm:spPr/>
      <dgm:t>
        <a:bodyPr/>
        <a:lstStyle/>
        <a:p>
          <a:endParaRPr lang="en-US"/>
        </a:p>
      </dgm:t>
    </dgm:pt>
    <dgm:pt modelId="{166520F7-3E99-4CB1-800E-24060ABAA3C9}">
      <dgm:prSet/>
      <dgm:spPr/>
      <dgm:t>
        <a:bodyPr/>
        <a:lstStyle/>
        <a:p>
          <a:r>
            <a:rPr lang="en-US" dirty="0"/>
            <a:t>Meet</a:t>
          </a:r>
        </a:p>
      </dgm:t>
    </dgm:pt>
    <dgm:pt modelId="{A4A01513-825D-454E-889D-94315605E5BE}" type="parTrans" cxnId="{887964C2-8A99-4CA8-8C10-18C30F460ABE}">
      <dgm:prSet/>
      <dgm:spPr/>
      <dgm:t>
        <a:bodyPr/>
        <a:lstStyle/>
        <a:p>
          <a:endParaRPr lang="en-US"/>
        </a:p>
      </dgm:t>
    </dgm:pt>
    <dgm:pt modelId="{A4E8DBD4-656C-4731-A53A-87F02E865D84}" type="sibTrans" cxnId="{887964C2-8A99-4CA8-8C10-18C30F460ABE}">
      <dgm:prSet/>
      <dgm:spPr/>
      <dgm:t>
        <a:bodyPr/>
        <a:lstStyle/>
        <a:p>
          <a:endParaRPr lang="en-US"/>
        </a:p>
      </dgm:t>
    </dgm:pt>
    <dgm:pt modelId="{8211D91F-A577-438F-AB61-596519E4A548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Meet with the subject leader.</a:t>
          </a:r>
        </a:p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5E6D3AE1-2A8F-46BE-A0D9-89A36506B219}" type="parTrans" cxnId="{555628F8-8D8D-44DA-A887-3269D6EB444D}">
      <dgm:prSet/>
      <dgm:spPr/>
      <dgm:t>
        <a:bodyPr/>
        <a:lstStyle/>
        <a:p>
          <a:endParaRPr lang="en-US"/>
        </a:p>
      </dgm:t>
    </dgm:pt>
    <dgm:pt modelId="{9F4DA38F-8638-4865-AF15-6602F4C2D527}" type="sibTrans" cxnId="{555628F8-8D8D-44DA-A887-3269D6EB444D}">
      <dgm:prSet/>
      <dgm:spPr/>
      <dgm:t>
        <a:bodyPr/>
        <a:lstStyle/>
        <a:p>
          <a:endParaRPr lang="en-US"/>
        </a:p>
      </dgm:t>
    </dgm:pt>
    <dgm:pt modelId="{4325F8AF-681B-4C5A-A6D6-928046938F9F}">
      <dgm:prSet/>
      <dgm:spPr/>
      <dgm:t>
        <a:bodyPr/>
        <a:lstStyle/>
        <a:p>
          <a:r>
            <a:rPr lang="en-US"/>
            <a:t>Link</a:t>
          </a:r>
        </a:p>
      </dgm:t>
    </dgm:pt>
    <dgm:pt modelId="{ED182126-AB28-4F76-B057-6C30F6BB173E}" type="parTrans" cxnId="{6AD06C04-EB9F-40FC-B2AD-B0893C62D1F0}">
      <dgm:prSet/>
      <dgm:spPr/>
      <dgm:t>
        <a:bodyPr/>
        <a:lstStyle/>
        <a:p>
          <a:endParaRPr lang="en-US"/>
        </a:p>
      </dgm:t>
    </dgm:pt>
    <dgm:pt modelId="{171FEA0A-0CD3-4FA2-98BC-6EDA326861DF}" type="sibTrans" cxnId="{6AD06C04-EB9F-40FC-B2AD-B0893C62D1F0}">
      <dgm:prSet/>
      <dgm:spPr/>
      <dgm:t>
        <a:bodyPr/>
        <a:lstStyle/>
        <a:p>
          <a:endParaRPr lang="en-US"/>
        </a:p>
      </dgm:t>
    </dgm:pt>
    <dgm:pt modelId="{37F49A03-1645-4D50-92BD-25B0FA58CE33}">
      <dgm:prSet/>
      <dgm:spPr/>
      <dgm:t>
        <a:bodyPr/>
        <a:lstStyle/>
        <a:p>
          <a:r>
            <a:rPr lang="en-US" dirty="0"/>
            <a:t>Link to the governors and other stakeholders at times. </a:t>
          </a:r>
        </a:p>
      </dgm:t>
    </dgm:pt>
    <dgm:pt modelId="{BC577957-8CE1-4983-9432-278A6A4FF5B9}" type="parTrans" cxnId="{812EBE84-C334-40A8-BD8B-07EEC27D2454}">
      <dgm:prSet/>
      <dgm:spPr/>
      <dgm:t>
        <a:bodyPr/>
        <a:lstStyle/>
        <a:p>
          <a:endParaRPr lang="en-US"/>
        </a:p>
      </dgm:t>
    </dgm:pt>
    <dgm:pt modelId="{B91ABDA1-FEB6-465F-A3FF-513C63A56380}" type="sibTrans" cxnId="{812EBE84-C334-40A8-BD8B-07EEC27D2454}">
      <dgm:prSet/>
      <dgm:spPr/>
      <dgm:t>
        <a:bodyPr/>
        <a:lstStyle/>
        <a:p>
          <a:endParaRPr lang="en-US"/>
        </a:p>
      </dgm:t>
    </dgm:pt>
    <dgm:pt modelId="{969CCAD3-0A78-468D-BE88-ABC730014429}" type="pres">
      <dgm:prSet presAssocID="{D67C72C1-D954-4E73-AB17-18B271E1719F}" presName="Name0" presStyleCnt="0">
        <dgm:presLayoutVars>
          <dgm:dir/>
          <dgm:animLvl val="lvl"/>
          <dgm:resizeHandles val="exact"/>
        </dgm:presLayoutVars>
      </dgm:prSet>
      <dgm:spPr/>
    </dgm:pt>
    <dgm:pt modelId="{BDF70343-6D69-4C94-A2CE-092C87D1DE1A}" type="pres">
      <dgm:prSet presAssocID="{17EDCE09-0239-4C7E-90B0-E7A7D319AE46}" presName="linNode" presStyleCnt="0"/>
      <dgm:spPr/>
    </dgm:pt>
    <dgm:pt modelId="{CC289785-184B-4530-A805-62CFA124D466}" type="pres">
      <dgm:prSet presAssocID="{17EDCE09-0239-4C7E-90B0-E7A7D319AE46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F36D14F9-BAD7-45AD-BE1E-8EC1FBAB7B97}" type="pres">
      <dgm:prSet presAssocID="{17EDCE09-0239-4C7E-90B0-E7A7D319AE46}" presName="descendantText" presStyleLbl="alignAccFollowNode1" presStyleIdx="0" presStyleCnt="5">
        <dgm:presLayoutVars>
          <dgm:bulletEnabled/>
        </dgm:presLayoutVars>
      </dgm:prSet>
      <dgm:spPr/>
    </dgm:pt>
    <dgm:pt modelId="{D73A285F-6230-4A9B-B9EB-20AB96E7EAB2}" type="pres">
      <dgm:prSet presAssocID="{DE7E1F09-90C1-4173-9572-1300555B3C35}" presName="sp" presStyleCnt="0"/>
      <dgm:spPr/>
    </dgm:pt>
    <dgm:pt modelId="{1C4BA518-F327-4E21-A72F-413A2FF52352}" type="pres">
      <dgm:prSet presAssocID="{5E415C43-5337-40A3-B9A8-70765A56E6D6}" presName="linNode" presStyleCnt="0"/>
      <dgm:spPr/>
    </dgm:pt>
    <dgm:pt modelId="{79570073-C3D1-40BA-84AF-348D3B4CA776}" type="pres">
      <dgm:prSet presAssocID="{5E415C43-5337-40A3-B9A8-70765A56E6D6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0F1B3BFC-6C6E-4F0F-81A0-D75DA77CECAA}" type="pres">
      <dgm:prSet presAssocID="{5E415C43-5337-40A3-B9A8-70765A56E6D6}" presName="descendantText" presStyleLbl="alignAccFollowNode1" presStyleIdx="1" presStyleCnt="5">
        <dgm:presLayoutVars>
          <dgm:bulletEnabled/>
        </dgm:presLayoutVars>
      </dgm:prSet>
      <dgm:spPr/>
    </dgm:pt>
    <dgm:pt modelId="{8BF090E7-01E3-4D87-947E-479475A419DA}" type="pres">
      <dgm:prSet presAssocID="{6F27FB6C-69B5-43F6-AD0D-D97E13CB0E1F}" presName="sp" presStyleCnt="0"/>
      <dgm:spPr/>
    </dgm:pt>
    <dgm:pt modelId="{D93766ED-DFE2-4F1A-BA8C-709E63537CC7}" type="pres">
      <dgm:prSet presAssocID="{74B9C901-CB9A-400E-B38D-596BD155444E}" presName="linNode" presStyleCnt="0"/>
      <dgm:spPr/>
    </dgm:pt>
    <dgm:pt modelId="{F13A0228-B182-4215-9CD3-88B099253F1D}" type="pres">
      <dgm:prSet presAssocID="{74B9C901-CB9A-400E-B38D-596BD155444E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68761479-1A89-4D09-B57C-A0F0517B26F0}" type="pres">
      <dgm:prSet presAssocID="{74B9C901-CB9A-400E-B38D-596BD155444E}" presName="descendantText" presStyleLbl="alignAccFollowNode1" presStyleIdx="2" presStyleCnt="5">
        <dgm:presLayoutVars>
          <dgm:bulletEnabled/>
        </dgm:presLayoutVars>
      </dgm:prSet>
      <dgm:spPr/>
    </dgm:pt>
    <dgm:pt modelId="{AB6FAD65-BC12-444B-9BBC-D4C9CE86E47A}" type="pres">
      <dgm:prSet presAssocID="{9E6C3857-3B3C-4A5F-BD63-4BF3CF731152}" presName="sp" presStyleCnt="0"/>
      <dgm:spPr/>
    </dgm:pt>
    <dgm:pt modelId="{505FF654-C967-447B-8274-C3D3A7688FF2}" type="pres">
      <dgm:prSet presAssocID="{166520F7-3E99-4CB1-800E-24060ABAA3C9}" presName="linNode" presStyleCnt="0"/>
      <dgm:spPr/>
    </dgm:pt>
    <dgm:pt modelId="{1D1E10D0-D39C-4295-9383-55D217C1424B}" type="pres">
      <dgm:prSet presAssocID="{166520F7-3E99-4CB1-800E-24060ABAA3C9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6EF9F117-2479-4F1E-ADBA-2A5BF3851133}" type="pres">
      <dgm:prSet presAssocID="{166520F7-3E99-4CB1-800E-24060ABAA3C9}" presName="descendantText" presStyleLbl="alignAccFollowNode1" presStyleIdx="3" presStyleCnt="5">
        <dgm:presLayoutVars>
          <dgm:bulletEnabled/>
        </dgm:presLayoutVars>
      </dgm:prSet>
      <dgm:spPr/>
    </dgm:pt>
    <dgm:pt modelId="{50045888-F8C8-43C3-B5FB-B52BCEE05119}" type="pres">
      <dgm:prSet presAssocID="{A4E8DBD4-656C-4731-A53A-87F02E865D84}" presName="sp" presStyleCnt="0"/>
      <dgm:spPr/>
    </dgm:pt>
    <dgm:pt modelId="{77A0DEA5-25C1-4E2F-A13D-8981510A55D7}" type="pres">
      <dgm:prSet presAssocID="{4325F8AF-681B-4C5A-A6D6-928046938F9F}" presName="linNode" presStyleCnt="0"/>
      <dgm:spPr/>
    </dgm:pt>
    <dgm:pt modelId="{742FA1AF-CFB0-403A-99FE-9E3017CFD21F}" type="pres">
      <dgm:prSet presAssocID="{4325F8AF-681B-4C5A-A6D6-928046938F9F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F827E7AF-57C1-4EE1-A6C5-B1EF99A57C49}" type="pres">
      <dgm:prSet presAssocID="{4325F8AF-681B-4C5A-A6D6-928046938F9F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6AD06C04-EB9F-40FC-B2AD-B0893C62D1F0}" srcId="{D67C72C1-D954-4E73-AB17-18B271E1719F}" destId="{4325F8AF-681B-4C5A-A6D6-928046938F9F}" srcOrd="4" destOrd="0" parTransId="{ED182126-AB28-4F76-B057-6C30F6BB173E}" sibTransId="{171FEA0A-0CD3-4FA2-98BC-6EDA326861DF}"/>
    <dgm:cxn modelId="{843E6108-FCA8-44F9-B01A-E6A578F78A47}" type="presOf" srcId="{7D2630B5-9435-4EB5-B6E7-1C9AE290EF0B}" destId="{68761479-1A89-4D09-B57C-A0F0517B26F0}" srcOrd="0" destOrd="0" presId="urn:microsoft.com/office/officeart/2016/7/layout/VerticalSolidActionList"/>
    <dgm:cxn modelId="{A2228611-6B04-4C06-9D03-DCE0F4AB21BB}" type="presOf" srcId="{4325F8AF-681B-4C5A-A6D6-928046938F9F}" destId="{742FA1AF-CFB0-403A-99FE-9E3017CFD21F}" srcOrd="0" destOrd="0" presId="urn:microsoft.com/office/officeart/2016/7/layout/VerticalSolidActionList"/>
    <dgm:cxn modelId="{41724F29-BAF7-4CD8-8B3E-956D555D61F7}" srcId="{D67C72C1-D954-4E73-AB17-18B271E1719F}" destId="{17EDCE09-0239-4C7E-90B0-E7A7D319AE46}" srcOrd="0" destOrd="0" parTransId="{31CE0B6A-9859-406C-963A-264777ABFC00}" sibTransId="{DE7E1F09-90C1-4173-9572-1300555B3C35}"/>
    <dgm:cxn modelId="{CA64E35F-5517-438F-BD75-26EEA57DDA79}" type="presOf" srcId="{322071A8-7B82-44E5-8691-2EBB69D0B098}" destId="{F36D14F9-BAD7-45AD-BE1E-8EC1FBAB7B97}" srcOrd="0" destOrd="0" presId="urn:microsoft.com/office/officeart/2016/7/layout/VerticalSolidActionList"/>
    <dgm:cxn modelId="{E95D3A52-056B-4E56-B843-904D0C5E4796}" type="presOf" srcId="{37F49A03-1645-4D50-92BD-25B0FA58CE33}" destId="{F827E7AF-57C1-4EE1-A6C5-B1EF99A57C49}" srcOrd="0" destOrd="0" presId="urn:microsoft.com/office/officeart/2016/7/layout/VerticalSolidActionList"/>
    <dgm:cxn modelId="{AC308E53-498C-433B-98F2-CF2EB291FC69}" srcId="{D67C72C1-D954-4E73-AB17-18B271E1719F}" destId="{74B9C901-CB9A-400E-B38D-596BD155444E}" srcOrd="2" destOrd="0" parTransId="{896708D0-0FF5-462E-8696-97D956BCEAB9}" sibTransId="{9E6C3857-3B3C-4A5F-BD63-4BF3CF731152}"/>
    <dgm:cxn modelId="{AC1DA975-5731-4C80-9E6F-E0E8DBA6BE83}" type="presOf" srcId="{D67C72C1-D954-4E73-AB17-18B271E1719F}" destId="{969CCAD3-0A78-468D-BE88-ABC730014429}" srcOrd="0" destOrd="0" presId="urn:microsoft.com/office/officeart/2016/7/layout/VerticalSolidActionList"/>
    <dgm:cxn modelId="{218A3A83-4F13-4360-A9C1-2D331BE03C58}" srcId="{D67C72C1-D954-4E73-AB17-18B271E1719F}" destId="{5E415C43-5337-40A3-B9A8-70765A56E6D6}" srcOrd="1" destOrd="0" parTransId="{D293EB36-93DA-47B3-BEC2-10F4E76F9D86}" sibTransId="{6F27FB6C-69B5-43F6-AD0D-D97E13CB0E1F}"/>
    <dgm:cxn modelId="{812EBE84-C334-40A8-BD8B-07EEC27D2454}" srcId="{4325F8AF-681B-4C5A-A6D6-928046938F9F}" destId="{37F49A03-1645-4D50-92BD-25B0FA58CE33}" srcOrd="0" destOrd="0" parTransId="{BC577957-8CE1-4983-9432-278A6A4FF5B9}" sibTransId="{B91ABDA1-FEB6-465F-A3FF-513C63A56380}"/>
    <dgm:cxn modelId="{7069FB85-9A23-4370-B3F0-2223BF55356B}" srcId="{74B9C901-CB9A-400E-B38D-596BD155444E}" destId="{7D2630B5-9435-4EB5-B6E7-1C9AE290EF0B}" srcOrd="0" destOrd="0" parTransId="{CFE42071-1D21-438B-AD80-5AEFB3AFD292}" sibTransId="{2E0A90A6-4A7E-4DA9-A567-6E141AC225E5}"/>
    <dgm:cxn modelId="{B6C0B796-E50C-41FE-AF36-4E25745A71E2}" type="presOf" srcId="{8211D91F-A577-438F-AB61-596519E4A548}" destId="{6EF9F117-2479-4F1E-ADBA-2A5BF3851133}" srcOrd="0" destOrd="0" presId="urn:microsoft.com/office/officeart/2016/7/layout/VerticalSolidActionList"/>
    <dgm:cxn modelId="{D29C8098-EC36-46DF-83F1-D9E7CC9AB34F}" type="presOf" srcId="{B45470CD-E67C-427A-AE8A-D01351B22118}" destId="{0F1B3BFC-6C6E-4F0F-81A0-D75DA77CECAA}" srcOrd="0" destOrd="0" presId="urn:microsoft.com/office/officeart/2016/7/layout/VerticalSolidActionList"/>
    <dgm:cxn modelId="{A3D15BA0-8CC0-4A86-87E2-B85F73238CAD}" type="presOf" srcId="{166520F7-3E99-4CB1-800E-24060ABAA3C9}" destId="{1D1E10D0-D39C-4295-9383-55D217C1424B}" srcOrd="0" destOrd="0" presId="urn:microsoft.com/office/officeart/2016/7/layout/VerticalSolidActionList"/>
    <dgm:cxn modelId="{340136A1-26BA-461E-999B-A9849B48B7CA}" type="presOf" srcId="{5E415C43-5337-40A3-B9A8-70765A56E6D6}" destId="{79570073-C3D1-40BA-84AF-348D3B4CA776}" srcOrd="0" destOrd="0" presId="urn:microsoft.com/office/officeart/2016/7/layout/VerticalSolidActionList"/>
    <dgm:cxn modelId="{07A36AA1-8B2A-4C0A-8FA6-5E1DC0D11D58}" srcId="{5E415C43-5337-40A3-B9A8-70765A56E6D6}" destId="{B45470CD-E67C-427A-AE8A-D01351B22118}" srcOrd="0" destOrd="0" parTransId="{FFB7153E-6F8D-4348-B5D5-8D0CB6EF7E62}" sibTransId="{F718A886-BF28-49BB-8154-AC3522D4C659}"/>
    <dgm:cxn modelId="{887964C2-8A99-4CA8-8C10-18C30F460ABE}" srcId="{D67C72C1-D954-4E73-AB17-18B271E1719F}" destId="{166520F7-3E99-4CB1-800E-24060ABAA3C9}" srcOrd="3" destOrd="0" parTransId="{A4A01513-825D-454E-889D-94315605E5BE}" sibTransId="{A4E8DBD4-656C-4731-A53A-87F02E865D84}"/>
    <dgm:cxn modelId="{4F23A3D4-DCA6-4E9E-8A88-29A78DCEEE62}" srcId="{17EDCE09-0239-4C7E-90B0-E7A7D319AE46}" destId="{322071A8-7B82-44E5-8691-2EBB69D0B098}" srcOrd="0" destOrd="0" parTransId="{98BFCC51-2EC8-4127-A705-FAC9AD4317BE}" sibTransId="{8A988561-4629-4623-8D25-3836988860AF}"/>
    <dgm:cxn modelId="{027A2ED7-B258-4F4D-A16F-4E42E85B2317}" type="presOf" srcId="{17EDCE09-0239-4C7E-90B0-E7A7D319AE46}" destId="{CC289785-184B-4530-A805-62CFA124D466}" srcOrd="0" destOrd="0" presId="urn:microsoft.com/office/officeart/2016/7/layout/VerticalSolidActionList"/>
    <dgm:cxn modelId="{7359BDDE-A794-47A5-820A-CFC276F87CCA}" type="presOf" srcId="{74B9C901-CB9A-400E-B38D-596BD155444E}" destId="{F13A0228-B182-4215-9CD3-88B099253F1D}" srcOrd="0" destOrd="0" presId="urn:microsoft.com/office/officeart/2016/7/layout/VerticalSolidActionList"/>
    <dgm:cxn modelId="{555628F8-8D8D-44DA-A887-3269D6EB444D}" srcId="{166520F7-3E99-4CB1-800E-24060ABAA3C9}" destId="{8211D91F-A577-438F-AB61-596519E4A548}" srcOrd="0" destOrd="0" parTransId="{5E6D3AE1-2A8F-46BE-A0D9-89A36506B219}" sibTransId="{9F4DA38F-8638-4865-AF15-6602F4C2D527}"/>
    <dgm:cxn modelId="{3EB1883B-EA7D-4501-BDA8-38FF91E61319}" type="presParOf" srcId="{969CCAD3-0A78-468D-BE88-ABC730014429}" destId="{BDF70343-6D69-4C94-A2CE-092C87D1DE1A}" srcOrd="0" destOrd="0" presId="urn:microsoft.com/office/officeart/2016/7/layout/VerticalSolidActionList"/>
    <dgm:cxn modelId="{C982DAFF-4C9F-4715-9F6B-0D0BBDD88F69}" type="presParOf" srcId="{BDF70343-6D69-4C94-A2CE-092C87D1DE1A}" destId="{CC289785-184B-4530-A805-62CFA124D466}" srcOrd="0" destOrd="0" presId="urn:microsoft.com/office/officeart/2016/7/layout/VerticalSolidActionList"/>
    <dgm:cxn modelId="{26789437-F597-4828-8468-6B6F3060AA98}" type="presParOf" srcId="{BDF70343-6D69-4C94-A2CE-092C87D1DE1A}" destId="{F36D14F9-BAD7-45AD-BE1E-8EC1FBAB7B97}" srcOrd="1" destOrd="0" presId="urn:microsoft.com/office/officeart/2016/7/layout/VerticalSolidActionList"/>
    <dgm:cxn modelId="{D9EEF5FE-C3CC-4DBE-95BF-9B9B46460A14}" type="presParOf" srcId="{969CCAD3-0A78-468D-BE88-ABC730014429}" destId="{D73A285F-6230-4A9B-B9EB-20AB96E7EAB2}" srcOrd="1" destOrd="0" presId="urn:microsoft.com/office/officeart/2016/7/layout/VerticalSolidActionList"/>
    <dgm:cxn modelId="{C4A3DC8E-1FC9-4850-982F-6BFDC84D5980}" type="presParOf" srcId="{969CCAD3-0A78-468D-BE88-ABC730014429}" destId="{1C4BA518-F327-4E21-A72F-413A2FF52352}" srcOrd="2" destOrd="0" presId="urn:microsoft.com/office/officeart/2016/7/layout/VerticalSolidActionList"/>
    <dgm:cxn modelId="{E1E2474D-0847-44C5-8194-77F8D3F2F20A}" type="presParOf" srcId="{1C4BA518-F327-4E21-A72F-413A2FF52352}" destId="{79570073-C3D1-40BA-84AF-348D3B4CA776}" srcOrd="0" destOrd="0" presId="urn:microsoft.com/office/officeart/2016/7/layout/VerticalSolidActionList"/>
    <dgm:cxn modelId="{6AAE1457-D3B6-4788-A958-952F7E19D300}" type="presParOf" srcId="{1C4BA518-F327-4E21-A72F-413A2FF52352}" destId="{0F1B3BFC-6C6E-4F0F-81A0-D75DA77CECAA}" srcOrd="1" destOrd="0" presId="urn:microsoft.com/office/officeart/2016/7/layout/VerticalSolidActionList"/>
    <dgm:cxn modelId="{91F1D334-DF1F-422A-8D3C-30BE353EE952}" type="presParOf" srcId="{969CCAD3-0A78-468D-BE88-ABC730014429}" destId="{8BF090E7-01E3-4D87-947E-479475A419DA}" srcOrd="3" destOrd="0" presId="urn:microsoft.com/office/officeart/2016/7/layout/VerticalSolidActionList"/>
    <dgm:cxn modelId="{BD2450F6-DA01-45A3-89B6-41A8DE819AD1}" type="presParOf" srcId="{969CCAD3-0A78-468D-BE88-ABC730014429}" destId="{D93766ED-DFE2-4F1A-BA8C-709E63537CC7}" srcOrd="4" destOrd="0" presId="urn:microsoft.com/office/officeart/2016/7/layout/VerticalSolidActionList"/>
    <dgm:cxn modelId="{578245DF-ED30-4C0B-8B1E-0D5A0A9E59F8}" type="presParOf" srcId="{D93766ED-DFE2-4F1A-BA8C-709E63537CC7}" destId="{F13A0228-B182-4215-9CD3-88B099253F1D}" srcOrd="0" destOrd="0" presId="urn:microsoft.com/office/officeart/2016/7/layout/VerticalSolidActionList"/>
    <dgm:cxn modelId="{397DD900-E8F9-4EA5-B642-D2CE08CC37C9}" type="presParOf" srcId="{D93766ED-DFE2-4F1A-BA8C-709E63537CC7}" destId="{68761479-1A89-4D09-B57C-A0F0517B26F0}" srcOrd="1" destOrd="0" presId="urn:microsoft.com/office/officeart/2016/7/layout/VerticalSolidActionList"/>
    <dgm:cxn modelId="{2720A333-AC03-4D30-A329-D07FF7EDC8CD}" type="presParOf" srcId="{969CCAD3-0A78-468D-BE88-ABC730014429}" destId="{AB6FAD65-BC12-444B-9BBC-D4C9CE86E47A}" srcOrd="5" destOrd="0" presId="urn:microsoft.com/office/officeart/2016/7/layout/VerticalSolidActionList"/>
    <dgm:cxn modelId="{FCD4FD5F-EEE7-42D9-AA4C-07212C01A4CD}" type="presParOf" srcId="{969CCAD3-0A78-468D-BE88-ABC730014429}" destId="{505FF654-C967-447B-8274-C3D3A7688FF2}" srcOrd="6" destOrd="0" presId="urn:microsoft.com/office/officeart/2016/7/layout/VerticalSolidActionList"/>
    <dgm:cxn modelId="{9F58FCDB-63FB-4A17-99AD-84419AF81B91}" type="presParOf" srcId="{505FF654-C967-447B-8274-C3D3A7688FF2}" destId="{1D1E10D0-D39C-4295-9383-55D217C1424B}" srcOrd="0" destOrd="0" presId="urn:microsoft.com/office/officeart/2016/7/layout/VerticalSolidActionList"/>
    <dgm:cxn modelId="{14B188D0-B6B6-4954-987B-596EE47839B9}" type="presParOf" srcId="{505FF654-C967-447B-8274-C3D3A7688FF2}" destId="{6EF9F117-2479-4F1E-ADBA-2A5BF3851133}" srcOrd="1" destOrd="0" presId="urn:microsoft.com/office/officeart/2016/7/layout/VerticalSolidActionList"/>
    <dgm:cxn modelId="{833475D4-B7AC-493F-8A8E-D2C1591FFD4D}" type="presParOf" srcId="{969CCAD3-0A78-468D-BE88-ABC730014429}" destId="{50045888-F8C8-43C3-B5FB-B52BCEE05119}" srcOrd="7" destOrd="0" presId="urn:microsoft.com/office/officeart/2016/7/layout/VerticalSolidActionList"/>
    <dgm:cxn modelId="{6A650185-82CA-4420-8D2C-E7783B7A7280}" type="presParOf" srcId="{969CCAD3-0A78-468D-BE88-ABC730014429}" destId="{77A0DEA5-25C1-4E2F-A13D-8981510A55D7}" srcOrd="8" destOrd="0" presId="urn:microsoft.com/office/officeart/2016/7/layout/VerticalSolidActionList"/>
    <dgm:cxn modelId="{1A80CA1F-9EE1-45F6-B6F0-328ABBBA38BD}" type="presParOf" srcId="{77A0DEA5-25C1-4E2F-A13D-8981510A55D7}" destId="{742FA1AF-CFB0-403A-99FE-9E3017CFD21F}" srcOrd="0" destOrd="0" presId="urn:microsoft.com/office/officeart/2016/7/layout/VerticalSolidActionList"/>
    <dgm:cxn modelId="{B29F4AE5-1516-4724-BF1F-EB869C914D3F}" type="presParOf" srcId="{77A0DEA5-25C1-4E2F-A13D-8981510A55D7}" destId="{F827E7AF-57C1-4EE1-A6C5-B1EF99A57C49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D82AE9-AFE2-4C2E-AAFE-5E8C306948A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8E8AE06-34D2-40E1-B781-40937A4DCB3A}">
      <dgm:prSet/>
      <dgm:spPr/>
      <dgm:t>
        <a:bodyPr/>
        <a:lstStyle/>
        <a:p>
          <a:r>
            <a:rPr lang="en-GB"/>
            <a:t>Subject Leaders must meet with their Curriculum Ambassadors once a small term/six times an academic year.</a:t>
          </a:r>
          <a:endParaRPr lang="en-US"/>
        </a:p>
      </dgm:t>
    </dgm:pt>
    <dgm:pt modelId="{920F8536-066D-4483-8FA4-727BAD5412BE}" type="parTrans" cxnId="{A0686708-3144-4159-BF68-F8A9AAA55A94}">
      <dgm:prSet/>
      <dgm:spPr/>
      <dgm:t>
        <a:bodyPr/>
        <a:lstStyle/>
        <a:p>
          <a:endParaRPr lang="en-US"/>
        </a:p>
      </dgm:t>
    </dgm:pt>
    <dgm:pt modelId="{1BA2B8B0-A24C-4A30-B0D8-430922C3D7B8}" type="sibTrans" cxnId="{A0686708-3144-4159-BF68-F8A9AAA55A94}">
      <dgm:prSet/>
      <dgm:spPr/>
      <dgm:t>
        <a:bodyPr/>
        <a:lstStyle/>
        <a:p>
          <a:endParaRPr lang="en-US"/>
        </a:p>
      </dgm:t>
    </dgm:pt>
    <dgm:pt modelId="{9656529E-088B-4F94-982A-7D2F27E652A6}">
      <dgm:prSet/>
      <dgm:spPr/>
      <dgm:t>
        <a:bodyPr/>
        <a:lstStyle/>
        <a:p>
          <a:r>
            <a:rPr lang="en-GB" dirty="0"/>
            <a:t>There must be an agenda for the meeting so they are focussed and succinct.</a:t>
          </a:r>
          <a:endParaRPr lang="en-US" dirty="0"/>
        </a:p>
      </dgm:t>
    </dgm:pt>
    <dgm:pt modelId="{C5F8C851-6895-4BEE-B276-B934D00E92DC}" type="parTrans" cxnId="{83FE44F1-F8CC-4B70-A21B-0380574EB652}">
      <dgm:prSet/>
      <dgm:spPr/>
      <dgm:t>
        <a:bodyPr/>
        <a:lstStyle/>
        <a:p>
          <a:endParaRPr lang="en-US"/>
        </a:p>
      </dgm:t>
    </dgm:pt>
    <dgm:pt modelId="{CC591E57-520D-4506-B964-B0AD3CB900F9}" type="sibTrans" cxnId="{83FE44F1-F8CC-4B70-A21B-0380574EB652}">
      <dgm:prSet/>
      <dgm:spPr/>
      <dgm:t>
        <a:bodyPr/>
        <a:lstStyle/>
        <a:p>
          <a:endParaRPr lang="en-US"/>
        </a:p>
      </dgm:t>
    </dgm:pt>
    <dgm:pt modelId="{BC4A2116-235F-4FC3-A495-7EAE8D8941E4}">
      <dgm:prSet/>
      <dgm:spPr/>
      <dgm:t>
        <a:bodyPr/>
        <a:lstStyle/>
        <a:p>
          <a:r>
            <a:rPr lang="en-GB" dirty="0"/>
            <a:t>Feedback from the meeting must be given to Mrs Finch. </a:t>
          </a:r>
          <a:endParaRPr lang="en-US" dirty="0"/>
        </a:p>
      </dgm:t>
    </dgm:pt>
    <dgm:pt modelId="{04B90062-2063-4641-A3FC-EB301C004875}" type="parTrans" cxnId="{35330BF9-E1C2-40C8-B590-DBF43D8DC7AE}">
      <dgm:prSet/>
      <dgm:spPr/>
      <dgm:t>
        <a:bodyPr/>
        <a:lstStyle/>
        <a:p>
          <a:endParaRPr lang="en-US"/>
        </a:p>
      </dgm:t>
    </dgm:pt>
    <dgm:pt modelId="{86E391D3-D0BB-4951-8AFC-15F54474824F}" type="sibTrans" cxnId="{35330BF9-E1C2-40C8-B590-DBF43D8DC7AE}">
      <dgm:prSet/>
      <dgm:spPr/>
      <dgm:t>
        <a:bodyPr/>
        <a:lstStyle/>
        <a:p>
          <a:endParaRPr lang="en-US"/>
        </a:p>
      </dgm:t>
    </dgm:pt>
    <dgm:pt modelId="{C0EC12B6-7410-4B83-923E-1A0700A3138A}">
      <dgm:prSet/>
      <dgm:spPr/>
      <dgm:t>
        <a:bodyPr/>
        <a:lstStyle/>
        <a:p>
          <a:r>
            <a:rPr lang="en-GB" dirty="0"/>
            <a:t>Ambassadors must be aware that they do not hold all the power – they are just a few of many stakeholders, all of which must be consulted.</a:t>
          </a:r>
          <a:endParaRPr lang="en-US" dirty="0"/>
        </a:p>
      </dgm:t>
    </dgm:pt>
    <dgm:pt modelId="{C42E3D18-4EF1-4D8C-98DB-7BEC7201940C}" type="parTrans" cxnId="{55CEB7F7-C395-4575-AD8B-3862A8217C84}">
      <dgm:prSet/>
      <dgm:spPr/>
      <dgm:t>
        <a:bodyPr/>
        <a:lstStyle/>
        <a:p>
          <a:endParaRPr lang="en-US"/>
        </a:p>
      </dgm:t>
    </dgm:pt>
    <dgm:pt modelId="{F945D02C-292C-4E06-BFAE-07C4F898393E}" type="sibTrans" cxnId="{55CEB7F7-C395-4575-AD8B-3862A8217C84}">
      <dgm:prSet/>
      <dgm:spPr/>
      <dgm:t>
        <a:bodyPr/>
        <a:lstStyle/>
        <a:p>
          <a:endParaRPr lang="en-US"/>
        </a:p>
      </dgm:t>
    </dgm:pt>
    <dgm:pt modelId="{6E12E9EC-8CE6-4139-8935-3F9B89D3809B}" type="pres">
      <dgm:prSet presAssocID="{A8D82AE9-AFE2-4C2E-AAFE-5E8C306948A3}" presName="root" presStyleCnt="0">
        <dgm:presLayoutVars>
          <dgm:dir/>
          <dgm:resizeHandles val="exact"/>
        </dgm:presLayoutVars>
      </dgm:prSet>
      <dgm:spPr/>
    </dgm:pt>
    <dgm:pt modelId="{15668DCC-0AE7-4247-941E-402891236429}" type="pres">
      <dgm:prSet presAssocID="{78E8AE06-34D2-40E1-B781-40937A4DCB3A}" presName="compNode" presStyleCnt="0"/>
      <dgm:spPr/>
    </dgm:pt>
    <dgm:pt modelId="{56A69FBF-0AE0-4A6F-98FA-A4632CE7D69F}" type="pres">
      <dgm:prSet presAssocID="{78E8AE06-34D2-40E1-B781-40937A4DCB3A}" presName="bgRect" presStyleLbl="bgShp" presStyleIdx="0" presStyleCnt="4" custScaleY="123118"/>
      <dgm:spPr/>
    </dgm:pt>
    <dgm:pt modelId="{81B0F358-21BC-4DC0-ACA7-8700B0B3B779}" type="pres">
      <dgm:prSet presAssocID="{78E8AE06-34D2-40E1-B781-40937A4DCB3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61E03F1A-D533-48CF-929B-E53BF6284FE2}" type="pres">
      <dgm:prSet presAssocID="{78E8AE06-34D2-40E1-B781-40937A4DCB3A}" presName="spaceRect" presStyleCnt="0"/>
      <dgm:spPr/>
    </dgm:pt>
    <dgm:pt modelId="{24CD0C5C-E621-432D-ADE0-82A8B4F01871}" type="pres">
      <dgm:prSet presAssocID="{78E8AE06-34D2-40E1-B781-40937A4DCB3A}" presName="parTx" presStyleLbl="revTx" presStyleIdx="0" presStyleCnt="4">
        <dgm:presLayoutVars>
          <dgm:chMax val="0"/>
          <dgm:chPref val="0"/>
        </dgm:presLayoutVars>
      </dgm:prSet>
      <dgm:spPr/>
    </dgm:pt>
    <dgm:pt modelId="{93CAF7D7-5DF3-4977-A445-DFBD093E1BC2}" type="pres">
      <dgm:prSet presAssocID="{1BA2B8B0-A24C-4A30-B0D8-430922C3D7B8}" presName="sibTrans" presStyleCnt="0"/>
      <dgm:spPr/>
    </dgm:pt>
    <dgm:pt modelId="{219A9837-B75D-48A0-A27D-E8E32695F60D}" type="pres">
      <dgm:prSet presAssocID="{9656529E-088B-4F94-982A-7D2F27E652A6}" presName="compNode" presStyleCnt="0"/>
      <dgm:spPr/>
    </dgm:pt>
    <dgm:pt modelId="{58989A3F-4EA6-42E1-AE97-A4268BC85995}" type="pres">
      <dgm:prSet presAssocID="{9656529E-088B-4F94-982A-7D2F27E652A6}" presName="bgRect" presStyleLbl="bgShp" presStyleIdx="1" presStyleCnt="4"/>
      <dgm:spPr/>
    </dgm:pt>
    <dgm:pt modelId="{792BF697-DF52-4E2C-9890-E4CAC536CF12}" type="pres">
      <dgm:prSet presAssocID="{9656529E-088B-4F94-982A-7D2F27E652A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2FC6313B-34E0-4CBC-9A1A-43121E2D91D8}" type="pres">
      <dgm:prSet presAssocID="{9656529E-088B-4F94-982A-7D2F27E652A6}" presName="spaceRect" presStyleCnt="0"/>
      <dgm:spPr/>
    </dgm:pt>
    <dgm:pt modelId="{19313CDE-611A-4D41-ADF5-AD8638F3D9A2}" type="pres">
      <dgm:prSet presAssocID="{9656529E-088B-4F94-982A-7D2F27E652A6}" presName="parTx" presStyleLbl="revTx" presStyleIdx="1" presStyleCnt="4">
        <dgm:presLayoutVars>
          <dgm:chMax val="0"/>
          <dgm:chPref val="0"/>
        </dgm:presLayoutVars>
      </dgm:prSet>
      <dgm:spPr/>
    </dgm:pt>
    <dgm:pt modelId="{DD25DFBB-6849-4DB8-B5CD-C449F160BE6B}" type="pres">
      <dgm:prSet presAssocID="{CC591E57-520D-4506-B964-B0AD3CB900F9}" presName="sibTrans" presStyleCnt="0"/>
      <dgm:spPr/>
    </dgm:pt>
    <dgm:pt modelId="{4EE80EC4-BFB5-4EBD-B30E-485271D97D35}" type="pres">
      <dgm:prSet presAssocID="{BC4A2116-235F-4FC3-A495-7EAE8D8941E4}" presName="compNode" presStyleCnt="0"/>
      <dgm:spPr/>
    </dgm:pt>
    <dgm:pt modelId="{46E29F3E-E8D8-4099-9F5D-E6640C2D1BEA}" type="pres">
      <dgm:prSet presAssocID="{BC4A2116-235F-4FC3-A495-7EAE8D8941E4}" presName="bgRect" presStyleLbl="bgShp" presStyleIdx="2" presStyleCnt="4"/>
      <dgm:spPr/>
    </dgm:pt>
    <dgm:pt modelId="{539566A2-5247-4636-AE0C-1D464FB9046E}" type="pres">
      <dgm:prSet presAssocID="{BC4A2116-235F-4FC3-A495-7EAE8D8941E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62AD178-150A-4E94-8081-B32539D4FB58}" type="pres">
      <dgm:prSet presAssocID="{BC4A2116-235F-4FC3-A495-7EAE8D8941E4}" presName="spaceRect" presStyleCnt="0"/>
      <dgm:spPr/>
    </dgm:pt>
    <dgm:pt modelId="{E5BFBA37-B9A4-47E7-8F8A-1A9BA7E94B66}" type="pres">
      <dgm:prSet presAssocID="{BC4A2116-235F-4FC3-A495-7EAE8D8941E4}" presName="parTx" presStyleLbl="revTx" presStyleIdx="2" presStyleCnt="4">
        <dgm:presLayoutVars>
          <dgm:chMax val="0"/>
          <dgm:chPref val="0"/>
        </dgm:presLayoutVars>
      </dgm:prSet>
      <dgm:spPr/>
    </dgm:pt>
    <dgm:pt modelId="{FA08C265-D04D-49D9-8991-751B61AF7994}" type="pres">
      <dgm:prSet presAssocID="{86E391D3-D0BB-4951-8AFC-15F54474824F}" presName="sibTrans" presStyleCnt="0"/>
      <dgm:spPr/>
    </dgm:pt>
    <dgm:pt modelId="{0B0E80C1-7935-4B47-8F5B-720BE26B34DE}" type="pres">
      <dgm:prSet presAssocID="{C0EC12B6-7410-4B83-923E-1A0700A3138A}" presName="compNode" presStyleCnt="0"/>
      <dgm:spPr/>
    </dgm:pt>
    <dgm:pt modelId="{5DBFDB34-E0A0-4E36-8D5D-4431461C5CD8}" type="pres">
      <dgm:prSet presAssocID="{C0EC12B6-7410-4B83-923E-1A0700A3138A}" presName="bgRect" presStyleLbl="bgShp" presStyleIdx="3" presStyleCnt="4"/>
      <dgm:spPr/>
    </dgm:pt>
    <dgm:pt modelId="{5D42B996-38A2-4172-87C8-4696B52D4ED6}" type="pres">
      <dgm:prSet presAssocID="{C0EC12B6-7410-4B83-923E-1A0700A3138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D5C6FABE-5313-448C-B64B-37717375BE7F}" type="pres">
      <dgm:prSet presAssocID="{C0EC12B6-7410-4B83-923E-1A0700A3138A}" presName="spaceRect" presStyleCnt="0"/>
      <dgm:spPr/>
    </dgm:pt>
    <dgm:pt modelId="{100DD6D8-C190-46CA-9996-66E31022AB88}" type="pres">
      <dgm:prSet presAssocID="{C0EC12B6-7410-4B83-923E-1A0700A3138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2BE6F07-D987-48FA-90AD-57E1E44B3D77}" type="presOf" srcId="{A8D82AE9-AFE2-4C2E-AAFE-5E8C306948A3}" destId="{6E12E9EC-8CE6-4139-8935-3F9B89D3809B}" srcOrd="0" destOrd="0" presId="urn:microsoft.com/office/officeart/2018/2/layout/IconVerticalSolidList"/>
    <dgm:cxn modelId="{A0686708-3144-4159-BF68-F8A9AAA55A94}" srcId="{A8D82AE9-AFE2-4C2E-AAFE-5E8C306948A3}" destId="{78E8AE06-34D2-40E1-B781-40937A4DCB3A}" srcOrd="0" destOrd="0" parTransId="{920F8536-066D-4483-8FA4-727BAD5412BE}" sibTransId="{1BA2B8B0-A24C-4A30-B0D8-430922C3D7B8}"/>
    <dgm:cxn modelId="{09E81361-B8E8-4018-8B68-37087ACD964B}" type="presOf" srcId="{78E8AE06-34D2-40E1-B781-40937A4DCB3A}" destId="{24CD0C5C-E621-432D-ADE0-82A8B4F01871}" srcOrd="0" destOrd="0" presId="urn:microsoft.com/office/officeart/2018/2/layout/IconVerticalSolidList"/>
    <dgm:cxn modelId="{BF368867-A145-4416-835C-84A210044A2F}" type="presOf" srcId="{C0EC12B6-7410-4B83-923E-1A0700A3138A}" destId="{100DD6D8-C190-46CA-9996-66E31022AB88}" srcOrd="0" destOrd="0" presId="urn:microsoft.com/office/officeart/2018/2/layout/IconVerticalSolidList"/>
    <dgm:cxn modelId="{C3DE3B8E-2199-4BC5-BE2E-CF841FC9A1D3}" type="presOf" srcId="{BC4A2116-235F-4FC3-A495-7EAE8D8941E4}" destId="{E5BFBA37-B9A4-47E7-8F8A-1A9BA7E94B66}" srcOrd="0" destOrd="0" presId="urn:microsoft.com/office/officeart/2018/2/layout/IconVerticalSolidList"/>
    <dgm:cxn modelId="{F2DFDBCD-2A72-4F06-AE31-251DF6D0C12B}" type="presOf" srcId="{9656529E-088B-4F94-982A-7D2F27E652A6}" destId="{19313CDE-611A-4D41-ADF5-AD8638F3D9A2}" srcOrd="0" destOrd="0" presId="urn:microsoft.com/office/officeart/2018/2/layout/IconVerticalSolidList"/>
    <dgm:cxn modelId="{83FE44F1-F8CC-4B70-A21B-0380574EB652}" srcId="{A8D82AE9-AFE2-4C2E-AAFE-5E8C306948A3}" destId="{9656529E-088B-4F94-982A-7D2F27E652A6}" srcOrd="1" destOrd="0" parTransId="{C5F8C851-6895-4BEE-B276-B934D00E92DC}" sibTransId="{CC591E57-520D-4506-B964-B0AD3CB900F9}"/>
    <dgm:cxn modelId="{55CEB7F7-C395-4575-AD8B-3862A8217C84}" srcId="{A8D82AE9-AFE2-4C2E-AAFE-5E8C306948A3}" destId="{C0EC12B6-7410-4B83-923E-1A0700A3138A}" srcOrd="3" destOrd="0" parTransId="{C42E3D18-4EF1-4D8C-98DB-7BEC7201940C}" sibTransId="{F945D02C-292C-4E06-BFAE-07C4F898393E}"/>
    <dgm:cxn modelId="{35330BF9-E1C2-40C8-B590-DBF43D8DC7AE}" srcId="{A8D82AE9-AFE2-4C2E-AAFE-5E8C306948A3}" destId="{BC4A2116-235F-4FC3-A495-7EAE8D8941E4}" srcOrd="2" destOrd="0" parTransId="{04B90062-2063-4641-A3FC-EB301C004875}" sibTransId="{86E391D3-D0BB-4951-8AFC-15F54474824F}"/>
    <dgm:cxn modelId="{6064FCEC-8663-43D1-8767-F6347694B340}" type="presParOf" srcId="{6E12E9EC-8CE6-4139-8935-3F9B89D3809B}" destId="{15668DCC-0AE7-4247-941E-402891236429}" srcOrd="0" destOrd="0" presId="urn:microsoft.com/office/officeart/2018/2/layout/IconVerticalSolidList"/>
    <dgm:cxn modelId="{93C92495-6519-4250-982F-4A5577404CF7}" type="presParOf" srcId="{15668DCC-0AE7-4247-941E-402891236429}" destId="{56A69FBF-0AE0-4A6F-98FA-A4632CE7D69F}" srcOrd="0" destOrd="0" presId="urn:microsoft.com/office/officeart/2018/2/layout/IconVerticalSolidList"/>
    <dgm:cxn modelId="{F41C97B6-A8B4-4696-9563-FCCA4791B88C}" type="presParOf" srcId="{15668DCC-0AE7-4247-941E-402891236429}" destId="{81B0F358-21BC-4DC0-ACA7-8700B0B3B779}" srcOrd="1" destOrd="0" presId="urn:microsoft.com/office/officeart/2018/2/layout/IconVerticalSolidList"/>
    <dgm:cxn modelId="{1F7B4CDA-0E5A-4F5F-8AAF-F9FFB2E1D488}" type="presParOf" srcId="{15668DCC-0AE7-4247-941E-402891236429}" destId="{61E03F1A-D533-48CF-929B-E53BF6284FE2}" srcOrd="2" destOrd="0" presId="urn:microsoft.com/office/officeart/2018/2/layout/IconVerticalSolidList"/>
    <dgm:cxn modelId="{247C938C-64C0-4BAF-947C-6D9D0A92E8E3}" type="presParOf" srcId="{15668DCC-0AE7-4247-941E-402891236429}" destId="{24CD0C5C-E621-432D-ADE0-82A8B4F01871}" srcOrd="3" destOrd="0" presId="urn:microsoft.com/office/officeart/2018/2/layout/IconVerticalSolidList"/>
    <dgm:cxn modelId="{BAFDE0F7-E300-4B54-A40B-BE765493EB00}" type="presParOf" srcId="{6E12E9EC-8CE6-4139-8935-3F9B89D3809B}" destId="{93CAF7D7-5DF3-4977-A445-DFBD093E1BC2}" srcOrd="1" destOrd="0" presId="urn:microsoft.com/office/officeart/2018/2/layout/IconVerticalSolidList"/>
    <dgm:cxn modelId="{99AED07F-BB67-4803-B844-33327CDE2EFA}" type="presParOf" srcId="{6E12E9EC-8CE6-4139-8935-3F9B89D3809B}" destId="{219A9837-B75D-48A0-A27D-E8E32695F60D}" srcOrd="2" destOrd="0" presId="urn:microsoft.com/office/officeart/2018/2/layout/IconVerticalSolidList"/>
    <dgm:cxn modelId="{F015ADF8-A353-4B77-9AC2-59B9B3494C6C}" type="presParOf" srcId="{219A9837-B75D-48A0-A27D-E8E32695F60D}" destId="{58989A3F-4EA6-42E1-AE97-A4268BC85995}" srcOrd="0" destOrd="0" presId="urn:microsoft.com/office/officeart/2018/2/layout/IconVerticalSolidList"/>
    <dgm:cxn modelId="{8CE0AB8C-2B47-4226-A759-CB9D1427D3B0}" type="presParOf" srcId="{219A9837-B75D-48A0-A27D-E8E32695F60D}" destId="{792BF697-DF52-4E2C-9890-E4CAC536CF12}" srcOrd="1" destOrd="0" presId="urn:microsoft.com/office/officeart/2018/2/layout/IconVerticalSolidList"/>
    <dgm:cxn modelId="{A719EEC0-CFE6-45A6-9F89-B7DECB3C0DA0}" type="presParOf" srcId="{219A9837-B75D-48A0-A27D-E8E32695F60D}" destId="{2FC6313B-34E0-4CBC-9A1A-43121E2D91D8}" srcOrd="2" destOrd="0" presId="urn:microsoft.com/office/officeart/2018/2/layout/IconVerticalSolidList"/>
    <dgm:cxn modelId="{0AD4C8A9-9BD8-4071-95E6-2E29C32103EF}" type="presParOf" srcId="{219A9837-B75D-48A0-A27D-E8E32695F60D}" destId="{19313CDE-611A-4D41-ADF5-AD8638F3D9A2}" srcOrd="3" destOrd="0" presId="urn:microsoft.com/office/officeart/2018/2/layout/IconVerticalSolidList"/>
    <dgm:cxn modelId="{86429071-5309-4E4D-B4DD-8F7118563463}" type="presParOf" srcId="{6E12E9EC-8CE6-4139-8935-3F9B89D3809B}" destId="{DD25DFBB-6849-4DB8-B5CD-C449F160BE6B}" srcOrd="3" destOrd="0" presId="urn:microsoft.com/office/officeart/2018/2/layout/IconVerticalSolidList"/>
    <dgm:cxn modelId="{8D5241A9-172D-4E9A-BD6C-CBB7607DF782}" type="presParOf" srcId="{6E12E9EC-8CE6-4139-8935-3F9B89D3809B}" destId="{4EE80EC4-BFB5-4EBD-B30E-485271D97D35}" srcOrd="4" destOrd="0" presId="urn:microsoft.com/office/officeart/2018/2/layout/IconVerticalSolidList"/>
    <dgm:cxn modelId="{781BC9E2-0570-419E-92B7-501577E93BF6}" type="presParOf" srcId="{4EE80EC4-BFB5-4EBD-B30E-485271D97D35}" destId="{46E29F3E-E8D8-4099-9F5D-E6640C2D1BEA}" srcOrd="0" destOrd="0" presId="urn:microsoft.com/office/officeart/2018/2/layout/IconVerticalSolidList"/>
    <dgm:cxn modelId="{10E3682A-16E7-4452-A351-35D67444A3BE}" type="presParOf" srcId="{4EE80EC4-BFB5-4EBD-B30E-485271D97D35}" destId="{539566A2-5247-4636-AE0C-1D464FB9046E}" srcOrd="1" destOrd="0" presId="urn:microsoft.com/office/officeart/2018/2/layout/IconVerticalSolidList"/>
    <dgm:cxn modelId="{6AC8115D-D708-4C37-8FD9-3485C1BB04C3}" type="presParOf" srcId="{4EE80EC4-BFB5-4EBD-B30E-485271D97D35}" destId="{C62AD178-150A-4E94-8081-B32539D4FB58}" srcOrd="2" destOrd="0" presId="urn:microsoft.com/office/officeart/2018/2/layout/IconVerticalSolidList"/>
    <dgm:cxn modelId="{3A118C45-0702-46FD-8D76-7D1FB78B557B}" type="presParOf" srcId="{4EE80EC4-BFB5-4EBD-B30E-485271D97D35}" destId="{E5BFBA37-B9A4-47E7-8F8A-1A9BA7E94B66}" srcOrd="3" destOrd="0" presId="urn:microsoft.com/office/officeart/2018/2/layout/IconVerticalSolidList"/>
    <dgm:cxn modelId="{ABC89E42-00DA-4987-9C7C-26999E63D1EC}" type="presParOf" srcId="{6E12E9EC-8CE6-4139-8935-3F9B89D3809B}" destId="{FA08C265-D04D-49D9-8991-751B61AF7994}" srcOrd="5" destOrd="0" presId="urn:microsoft.com/office/officeart/2018/2/layout/IconVerticalSolidList"/>
    <dgm:cxn modelId="{0205D9E1-0FC3-4E86-9DA4-6174E3AA892B}" type="presParOf" srcId="{6E12E9EC-8CE6-4139-8935-3F9B89D3809B}" destId="{0B0E80C1-7935-4B47-8F5B-720BE26B34DE}" srcOrd="6" destOrd="0" presId="urn:microsoft.com/office/officeart/2018/2/layout/IconVerticalSolidList"/>
    <dgm:cxn modelId="{D5294F1E-8A63-4920-92C3-230D68C4BB91}" type="presParOf" srcId="{0B0E80C1-7935-4B47-8F5B-720BE26B34DE}" destId="{5DBFDB34-E0A0-4E36-8D5D-4431461C5CD8}" srcOrd="0" destOrd="0" presId="urn:microsoft.com/office/officeart/2018/2/layout/IconVerticalSolidList"/>
    <dgm:cxn modelId="{9400942C-1EA6-4CA1-8878-25ADFCD28FAD}" type="presParOf" srcId="{0B0E80C1-7935-4B47-8F5B-720BE26B34DE}" destId="{5D42B996-38A2-4172-87C8-4696B52D4ED6}" srcOrd="1" destOrd="0" presId="urn:microsoft.com/office/officeart/2018/2/layout/IconVerticalSolidList"/>
    <dgm:cxn modelId="{76B8FF03-6FE2-4E79-BBFE-CEB3890780B0}" type="presParOf" srcId="{0B0E80C1-7935-4B47-8F5B-720BE26B34DE}" destId="{D5C6FABE-5313-448C-B64B-37717375BE7F}" srcOrd="2" destOrd="0" presId="urn:microsoft.com/office/officeart/2018/2/layout/IconVerticalSolidList"/>
    <dgm:cxn modelId="{AEC900B0-30DB-4C04-BCBD-67050AB5977F}" type="presParOf" srcId="{0B0E80C1-7935-4B47-8F5B-720BE26B34DE}" destId="{100DD6D8-C190-46CA-9996-66E31022AB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75397-36E6-42A0-AF5F-77F2331551A1}">
      <dsp:nvSpPr>
        <dsp:cNvPr id="0" name=""/>
        <dsp:cNvSpPr/>
      </dsp:nvSpPr>
      <dsp:spPr>
        <a:xfrm>
          <a:off x="1283" y="16286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6171D-DA99-470B-A42E-7758776A1DD3}">
      <dsp:nvSpPr>
        <dsp:cNvPr id="0" name=""/>
        <dsp:cNvSpPr/>
      </dsp:nvSpPr>
      <dsp:spPr>
        <a:xfrm>
          <a:off x="501904" y="638452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Children from years 2-6 who will join together to lead a subject specific area.</a:t>
          </a:r>
          <a:endParaRPr lang="en-US" sz="2900" kern="1200" dirty="0"/>
        </a:p>
      </dsp:txBody>
      <dsp:txXfrm>
        <a:off x="585701" y="722249"/>
        <a:ext cx="4337991" cy="2693452"/>
      </dsp:txXfrm>
    </dsp:sp>
    <dsp:sp modelId="{D378DB4F-E92C-4472-947A-656BD3A2B3AC}">
      <dsp:nvSpPr>
        <dsp:cNvPr id="0" name=""/>
        <dsp:cNvSpPr/>
      </dsp:nvSpPr>
      <dsp:spPr>
        <a:xfrm>
          <a:off x="5508110" y="16286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13CF4-992D-4F4D-B74D-BE6ACF8501E5}">
      <dsp:nvSpPr>
        <dsp:cNvPr id="0" name=""/>
        <dsp:cNvSpPr/>
      </dsp:nvSpPr>
      <dsp:spPr>
        <a:xfrm>
          <a:off x="6008730" y="638452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Ambassadors will work closely with the subject leader to ensure that all children at Thurlby have the opportunity to achieve.</a:t>
          </a:r>
          <a:endParaRPr lang="en-US" sz="2900" kern="1200"/>
        </a:p>
      </dsp:txBody>
      <dsp:txXfrm>
        <a:off x="6092527" y="722249"/>
        <a:ext cx="4337991" cy="269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D14F9-BAD7-45AD-BE1E-8EC1FBAB7B97}">
      <dsp:nvSpPr>
        <dsp:cNvPr id="0" name=""/>
        <dsp:cNvSpPr/>
      </dsp:nvSpPr>
      <dsp:spPr>
        <a:xfrm>
          <a:off x="1400755" y="2539"/>
          <a:ext cx="5603021" cy="111422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283013" rIns="108714" bIns="28301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Improve knowledge, understanding and love of subjects.</a:t>
          </a:r>
        </a:p>
      </dsp:txBody>
      <dsp:txXfrm>
        <a:off x="1400755" y="2539"/>
        <a:ext cx="5603021" cy="1114222"/>
      </dsp:txXfrm>
    </dsp:sp>
    <dsp:sp modelId="{CC289785-184B-4530-A805-62CFA124D466}">
      <dsp:nvSpPr>
        <dsp:cNvPr id="0" name=""/>
        <dsp:cNvSpPr/>
      </dsp:nvSpPr>
      <dsp:spPr>
        <a:xfrm>
          <a:off x="0" y="2539"/>
          <a:ext cx="1400755" cy="11142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10060" rIns="74123" bIns="11006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Improve</a:t>
          </a:r>
        </a:p>
      </dsp:txBody>
      <dsp:txXfrm>
        <a:off x="0" y="2539"/>
        <a:ext cx="1400755" cy="1114222"/>
      </dsp:txXfrm>
    </dsp:sp>
    <dsp:sp modelId="{0F1B3BFC-6C6E-4F0F-81A0-D75DA77CECAA}">
      <dsp:nvSpPr>
        <dsp:cNvPr id="0" name=""/>
        <dsp:cNvSpPr/>
      </dsp:nvSpPr>
      <dsp:spPr>
        <a:xfrm>
          <a:off x="1400755" y="1183615"/>
          <a:ext cx="5603021" cy="1114222"/>
        </a:xfrm>
        <a:prstGeom prst="rect">
          <a:avLst/>
        </a:prstGeom>
        <a:solidFill>
          <a:schemeClr val="accent5">
            <a:tint val="40000"/>
            <a:alpha val="90000"/>
            <a:hueOff val="3844860"/>
            <a:satOff val="1535"/>
            <a:lumOff val="31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3844860"/>
              <a:satOff val="1535"/>
              <a:lumOff val="3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283013" rIns="108714" bIns="283013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/>
            <a:t>Review what has been going on in the subject area.</a:t>
          </a:r>
        </a:p>
        <a:p>
          <a:pPr marL="0"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400755" y="1183615"/>
        <a:ext cx="5603021" cy="1114222"/>
      </dsp:txXfrm>
    </dsp:sp>
    <dsp:sp modelId="{79570073-C3D1-40BA-84AF-348D3B4CA776}">
      <dsp:nvSpPr>
        <dsp:cNvPr id="0" name=""/>
        <dsp:cNvSpPr/>
      </dsp:nvSpPr>
      <dsp:spPr>
        <a:xfrm>
          <a:off x="0" y="1183615"/>
          <a:ext cx="1400755" cy="1114222"/>
        </a:xfrm>
        <a:prstGeom prst="rect">
          <a:avLst/>
        </a:prstGeom>
        <a:solidFill>
          <a:schemeClr val="accent5">
            <a:hueOff val="3846542"/>
            <a:satOff val="1663"/>
            <a:lumOff val="1127"/>
            <a:alphaOff val="0"/>
          </a:schemeClr>
        </a:solidFill>
        <a:ln w="12700" cap="flat" cmpd="sng" algn="ctr">
          <a:solidFill>
            <a:schemeClr val="accent5">
              <a:hueOff val="3846542"/>
              <a:satOff val="1663"/>
              <a:lumOff val="11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10060" rIns="74123" bIns="11006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Review</a:t>
          </a:r>
        </a:p>
      </dsp:txBody>
      <dsp:txXfrm>
        <a:off x="0" y="1183615"/>
        <a:ext cx="1400755" cy="1114222"/>
      </dsp:txXfrm>
    </dsp:sp>
    <dsp:sp modelId="{68761479-1A89-4D09-B57C-A0F0517B26F0}">
      <dsp:nvSpPr>
        <dsp:cNvPr id="0" name=""/>
        <dsp:cNvSpPr/>
      </dsp:nvSpPr>
      <dsp:spPr>
        <a:xfrm>
          <a:off x="1400755" y="2364691"/>
          <a:ext cx="5603021" cy="1114222"/>
        </a:xfrm>
        <a:prstGeom prst="rect">
          <a:avLst/>
        </a:prstGeom>
        <a:solidFill>
          <a:schemeClr val="accent5">
            <a:tint val="40000"/>
            <a:alpha val="90000"/>
            <a:hueOff val="7689719"/>
            <a:satOff val="3070"/>
            <a:lumOff val="63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7689719"/>
              <a:satOff val="3070"/>
              <a:lumOff val="6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283013" rIns="108714" bIns="28301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Decide what the next steps are. </a:t>
          </a:r>
        </a:p>
      </dsp:txBody>
      <dsp:txXfrm>
        <a:off x="1400755" y="2364691"/>
        <a:ext cx="5603021" cy="1114222"/>
      </dsp:txXfrm>
    </dsp:sp>
    <dsp:sp modelId="{F13A0228-B182-4215-9CD3-88B099253F1D}">
      <dsp:nvSpPr>
        <dsp:cNvPr id="0" name=""/>
        <dsp:cNvSpPr/>
      </dsp:nvSpPr>
      <dsp:spPr>
        <a:xfrm>
          <a:off x="0" y="2364691"/>
          <a:ext cx="1400755" cy="1114222"/>
        </a:xfrm>
        <a:prstGeom prst="rect">
          <a:avLst/>
        </a:prstGeom>
        <a:solidFill>
          <a:schemeClr val="accent5">
            <a:hueOff val="7693084"/>
            <a:satOff val="3327"/>
            <a:lumOff val="2255"/>
            <a:alphaOff val="0"/>
          </a:schemeClr>
        </a:solidFill>
        <a:ln w="12700" cap="flat" cmpd="sng" algn="ctr">
          <a:solidFill>
            <a:schemeClr val="accent5">
              <a:hueOff val="7693084"/>
              <a:satOff val="3327"/>
              <a:lumOff val="2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10060" rIns="74123" bIns="11006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Decide</a:t>
          </a:r>
        </a:p>
      </dsp:txBody>
      <dsp:txXfrm>
        <a:off x="0" y="2364691"/>
        <a:ext cx="1400755" cy="1114222"/>
      </dsp:txXfrm>
    </dsp:sp>
    <dsp:sp modelId="{6EF9F117-2479-4F1E-ADBA-2A5BF3851133}">
      <dsp:nvSpPr>
        <dsp:cNvPr id="0" name=""/>
        <dsp:cNvSpPr/>
      </dsp:nvSpPr>
      <dsp:spPr>
        <a:xfrm>
          <a:off x="1400755" y="3545767"/>
          <a:ext cx="5603021" cy="1114222"/>
        </a:xfrm>
        <a:prstGeom prst="rect">
          <a:avLst/>
        </a:prstGeom>
        <a:solidFill>
          <a:schemeClr val="accent5">
            <a:tint val="40000"/>
            <a:alpha val="90000"/>
            <a:hueOff val="11534579"/>
            <a:satOff val="4605"/>
            <a:lumOff val="95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1534579"/>
              <a:satOff val="4605"/>
              <a:lumOff val="9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283013" rIns="108714" bIns="283013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/>
            <a:t>Meet with the subject leader.</a:t>
          </a:r>
        </a:p>
        <a:p>
          <a:pPr marL="0"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400755" y="3545767"/>
        <a:ext cx="5603021" cy="1114222"/>
      </dsp:txXfrm>
    </dsp:sp>
    <dsp:sp modelId="{1D1E10D0-D39C-4295-9383-55D217C1424B}">
      <dsp:nvSpPr>
        <dsp:cNvPr id="0" name=""/>
        <dsp:cNvSpPr/>
      </dsp:nvSpPr>
      <dsp:spPr>
        <a:xfrm>
          <a:off x="0" y="3545767"/>
          <a:ext cx="1400755" cy="1114222"/>
        </a:xfrm>
        <a:prstGeom prst="rect">
          <a:avLst/>
        </a:prstGeom>
        <a:solidFill>
          <a:schemeClr val="accent5">
            <a:hueOff val="11539625"/>
            <a:satOff val="4990"/>
            <a:lumOff val="3382"/>
            <a:alphaOff val="0"/>
          </a:schemeClr>
        </a:solidFill>
        <a:ln w="12700" cap="flat" cmpd="sng" algn="ctr">
          <a:solidFill>
            <a:schemeClr val="accent5">
              <a:hueOff val="11539625"/>
              <a:satOff val="4990"/>
              <a:lumOff val="33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10060" rIns="74123" bIns="11006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Meet</a:t>
          </a:r>
        </a:p>
      </dsp:txBody>
      <dsp:txXfrm>
        <a:off x="0" y="3545767"/>
        <a:ext cx="1400755" cy="1114222"/>
      </dsp:txXfrm>
    </dsp:sp>
    <dsp:sp modelId="{F827E7AF-57C1-4EE1-A6C5-B1EF99A57C49}">
      <dsp:nvSpPr>
        <dsp:cNvPr id="0" name=""/>
        <dsp:cNvSpPr/>
      </dsp:nvSpPr>
      <dsp:spPr>
        <a:xfrm>
          <a:off x="1400755" y="4726843"/>
          <a:ext cx="5603021" cy="1114222"/>
        </a:xfrm>
        <a:prstGeom prst="rect">
          <a:avLst/>
        </a:prstGeom>
        <a:solidFill>
          <a:schemeClr val="accent5">
            <a:tint val="40000"/>
            <a:alpha val="90000"/>
            <a:hueOff val="15379438"/>
            <a:satOff val="6140"/>
            <a:lumOff val="127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5379438"/>
              <a:satOff val="6140"/>
              <a:lumOff val="12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283013" rIns="108714" bIns="28301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 to the governors and other stakeholders at times. </a:t>
          </a:r>
        </a:p>
      </dsp:txBody>
      <dsp:txXfrm>
        <a:off x="1400755" y="4726843"/>
        <a:ext cx="5603021" cy="1114222"/>
      </dsp:txXfrm>
    </dsp:sp>
    <dsp:sp modelId="{742FA1AF-CFB0-403A-99FE-9E3017CFD21F}">
      <dsp:nvSpPr>
        <dsp:cNvPr id="0" name=""/>
        <dsp:cNvSpPr/>
      </dsp:nvSpPr>
      <dsp:spPr>
        <a:xfrm>
          <a:off x="0" y="4726843"/>
          <a:ext cx="1400755" cy="1114222"/>
        </a:xfrm>
        <a:prstGeom prst="rect">
          <a:avLst/>
        </a:prstGeom>
        <a:solidFill>
          <a:schemeClr val="accent5">
            <a:hueOff val="15386168"/>
            <a:satOff val="6654"/>
            <a:lumOff val="4510"/>
            <a:alphaOff val="0"/>
          </a:schemeClr>
        </a:solidFill>
        <a:ln w="12700" cap="flat" cmpd="sng" algn="ctr">
          <a:solidFill>
            <a:schemeClr val="accent5">
              <a:hueOff val="15386168"/>
              <a:satOff val="6654"/>
              <a:lumOff val="4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10060" rIns="74123" bIns="11006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Link</a:t>
          </a:r>
        </a:p>
      </dsp:txBody>
      <dsp:txXfrm>
        <a:off x="0" y="4726843"/>
        <a:ext cx="1400755" cy="11142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69FBF-0AE0-4A6F-98FA-A4632CE7D69F}">
      <dsp:nvSpPr>
        <dsp:cNvPr id="0" name=""/>
        <dsp:cNvSpPr/>
      </dsp:nvSpPr>
      <dsp:spPr>
        <a:xfrm>
          <a:off x="0" y="1048"/>
          <a:ext cx="8467136" cy="1443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0F358-21BC-4DC0-ACA7-8700B0B3B779}">
      <dsp:nvSpPr>
        <dsp:cNvPr id="0" name=""/>
        <dsp:cNvSpPr/>
      </dsp:nvSpPr>
      <dsp:spPr>
        <a:xfrm>
          <a:off x="354746" y="400463"/>
          <a:ext cx="644993" cy="6449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D0C5C-E621-432D-ADE0-82A8B4F01871}">
      <dsp:nvSpPr>
        <dsp:cNvPr id="0" name=""/>
        <dsp:cNvSpPr/>
      </dsp:nvSpPr>
      <dsp:spPr>
        <a:xfrm>
          <a:off x="1354486" y="136602"/>
          <a:ext cx="7112649" cy="1172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12" tIns="124112" rIns="124112" bIns="1241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Subject Leaders must meet with their Curriculum Ambassadors once a small term/six times an academic year.</a:t>
          </a:r>
          <a:endParaRPr lang="en-US" sz="2200" kern="1200"/>
        </a:p>
      </dsp:txBody>
      <dsp:txXfrm>
        <a:off x="1354486" y="136602"/>
        <a:ext cx="7112649" cy="1172715"/>
      </dsp:txXfrm>
    </dsp:sp>
    <dsp:sp modelId="{58989A3F-4EA6-42E1-AE97-A4268BC85995}">
      <dsp:nvSpPr>
        <dsp:cNvPr id="0" name=""/>
        <dsp:cNvSpPr/>
      </dsp:nvSpPr>
      <dsp:spPr>
        <a:xfrm>
          <a:off x="0" y="1738051"/>
          <a:ext cx="8467136" cy="11727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BF697-DF52-4E2C-9890-E4CAC536CF12}">
      <dsp:nvSpPr>
        <dsp:cNvPr id="0" name=""/>
        <dsp:cNvSpPr/>
      </dsp:nvSpPr>
      <dsp:spPr>
        <a:xfrm>
          <a:off x="354746" y="2001912"/>
          <a:ext cx="644993" cy="6449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13CDE-611A-4D41-ADF5-AD8638F3D9A2}">
      <dsp:nvSpPr>
        <dsp:cNvPr id="0" name=""/>
        <dsp:cNvSpPr/>
      </dsp:nvSpPr>
      <dsp:spPr>
        <a:xfrm>
          <a:off x="1354486" y="1738051"/>
          <a:ext cx="7112649" cy="1172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12" tIns="124112" rIns="124112" bIns="1241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There must be an agenda for the meeting so they are focussed and succinct.</a:t>
          </a:r>
          <a:endParaRPr lang="en-US" sz="2200" kern="1200" dirty="0"/>
        </a:p>
      </dsp:txBody>
      <dsp:txXfrm>
        <a:off x="1354486" y="1738051"/>
        <a:ext cx="7112649" cy="1172715"/>
      </dsp:txXfrm>
    </dsp:sp>
    <dsp:sp modelId="{46E29F3E-E8D8-4099-9F5D-E6640C2D1BEA}">
      <dsp:nvSpPr>
        <dsp:cNvPr id="0" name=""/>
        <dsp:cNvSpPr/>
      </dsp:nvSpPr>
      <dsp:spPr>
        <a:xfrm>
          <a:off x="0" y="3203946"/>
          <a:ext cx="8467136" cy="11727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9566A2-5247-4636-AE0C-1D464FB9046E}">
      <dsp:nvSpPr>
        <dsp:cNvPr id="0" name=""/>
        <dsp:cNvSpPr/>
      </dsp:nvSpPr>
      <dsp:spPr>
        <a:xfrm>
          <a:off x="354746" y="3467807"/>
          <a:ext cx="644993" cy="6449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FBA37-B9A4-47E7-8F8A-1A9BA7E94B66}">
      <dsp:nvSpPr>
        <dsp:cNvPr id="0" name=""/>
        <dsp:cNvSpPr/>
      </dsp:nvSpPr>
      <dsp:spPr>
        <a:xfrm>
          <a:off x="1354486" y="3203946"/>
          <a:ext cx="7112649" cy="1172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12" tIns="124112" rIns="124112" bIns="1241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Feedback from the meeting must be given to Mrs Finch. </a:t>
          </a:r>
          <a:endParaRPr lang="en-US" sz="2200" kern="1200" dirty="0"/>
        </a:p>
      </dsp:txBody>
      <dsp:txXfrm>
        <a:off x="1354486" y="3203946"/>
        <a:ext cx="7112649" cy="1172715"/>
      </dsp:txXfrm>
    </dsp:sp>
    <dsp:sp modelId="{5DBFDB34-E0A0-4E36-8D5D-4431461C5CD8}">
      <dsp:nvSpPr>
        <dsp:cNvPr id="0" name=""/>
        <dsp:cNvSpPr/>
      </dsp:nvSpPr>
      <dsp:spPr>
        <a:xfrm>
          <a:off x="0" y="4669840"/>
          <a:ext cx="8467136" cy="11727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42B996-38A2-4172-87C8-4696B52D4ED6}">
      <dsp:nvSpPr>
        <dsp:cNvPr id="0" name=""/>
        <dsp:cNvSpPr/>
      </dsp:nvSpPr>
      <dsp:spPr>
        <a:xfrm>
          <a:off x="354746" y="4933701"/>
          <a:ext cx="644993" cy="6449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DD6D8-C190-46CA-9996-66E31022AB88}">
      <dsp:nvSpPr>
        <dsp:cNvPr id="0" name=""/>
        <dsp:cNvSpPr/>
      </dsp:nvSpPr>
      <dsp:spPr>
        <a:xfrm>
          <a:off x="1354486" y="4669840"/>
          <a:ext cx="7112649" cy="1172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12" tIns="124112" rIns="124112" bIns="1241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Ambassadors must be aware that they do not hold all the power – they are just a few of many stakeholders, all of which must be consulted.</a:t>
          </a:r>
          <a:endParaRPr lang="en-US" sz="2200" kern="1200" dirty="0"/>
        </a:p>
      </dsp:txBody>
      <dsp:txXfrm>
        <a:off x="1354486" y="4669840"/>
        <a:ext cx="7112649" cy="1172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6/17/2024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6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1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3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4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5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5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6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1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6/17/2024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4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10" r:id="rId8"/>
    <p:sldLayoutId id="2147483711" r:id="rId9"/>
    <p:sldLayoutId id="2147483712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7102190-C0A1-4788-99F6-6A2F54444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2821F602-B65F-4D39-86B7-9ED5C1735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6A5465FF-E08C-4ECD-9AE2-1D48873ECC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8B5FAB37-BB0D-41A8-A5C8-65ADE0F00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301BF6-1688-DBD1-4BF0-677BF9AA6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23" y="1066800"/>
            <a:ext cx="5367527" cy="2833528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Curriculum Ambassadors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A7462-E95B-4C7C-5AAD-7E9C847B1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223" y="4074784"/>
            <a:ext cx="5367526" cy="1640216"/>
          </a:xfrm>
        </p:spPr>
        <p:txBody>
          <a:bodyPr anchor="t">
            <a:normAutofit/>
          </a:bodyPr>
          <a:lstStyle/>
          <a:p>
            <a:pPr algn="l"/>
            <a:r>
              <a:rPr lang="en-GB" sz="2200" dirty="0"/>
              <a:t>April 2024</a:t>
            </a:r>
          </a:p>
        </p:txBody>
      </p:sp>
      <p:pic>
        <p:nvPicPr>
          <p:cNvPr id="5" name="Picture 4" descr="A logo with a building and a ribbon&#10;&#10;Description automatically generated with medium confidence">
            <a:extLst>
              <a:ext uri="{FF2B5EF4-FFF2-40B4-BE49-F238E27FC236}">
                <a16:creationId xmlns:a16="http://schemas.microsoft.com/office/drawing/2014/main" id="{B58F8DA6-D7B6-31B5-D5CE-E4D9868B62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827" y="1312417"/>
            <a:ext cx="4125186" cy="425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91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B335A1-0110-4D6F-BC0E-DCDCB4320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B05D9A1-5C36-49D4-8D83-8782DE1E1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2C8D16-C3E9-4377-B192-9F3B9A8673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AAC029-F8EF-672E-4605-53F349764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391" y="381000"/>
            <a:ext cx="10003218" cy="205740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What are Curriculum Ambassadors?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79FEB0-99FC-9A3A-849D-53A1C2BC6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467036"/>
              </p:ext>
            </p:extLst>
          </p:nvPr>
        </p:nvGraphicFramePr>
        <p:xfrm>
          <a:off x="838200" y="2514600"/>
          <a:ext cx="10515600" cy="366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3654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B7BDB5-BE0D-446B-AA57-16A1D859E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3048" y="1"/>
            <a:ext cx="5236971" cy="6858000"/>
            <a:chOff x="20829" y="1"/>
            <a:chExt cx="5236971" cy="6857999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908FD00-E296-493C-89F7-EE7DB15D2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E9000E1-E55C-4724-B0E8-CC588826F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89EF36-DA28-49D7-89E9-5657654F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3352799" cy="5577934"/>
          </a:xfrm>
        </p:spPr>
        <p:txBody>
          <a:bodyPr>
            <a:normAutofit/>
          </a:bodyPr>
          <a:lstStyle/>
          <a:p>
            <a:r>
              <a:rPr lang="en-GB" sz="4000" dirty="0"/>
              <a:t>What are the aims and requirements of the Curriculum Ambassadors?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58DEAE-D9E3-EAA6-E407-F063B3BEED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934949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276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B7BDB5-BE0D-446B-AA57-16A1D859E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3048" y="1"/>
            <a:ext cx="5236971" cy="6858000"/>
            <a:chOff x="20829" y="1"/>
            <a:chExt cx="5236971" cy="685799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908FD00-E296-493C-89F7-EE7DB15D2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E9000E1-E55C-4724-B0E8-CC588826F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EF4B74-530C-350B-9A93-2A903F1E2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6" y="587366"/>
            <a:ext cx="3352799" cy="5577934"/>
          </a:xfrm>
        </p:spPr>
        <p:txBody>
          <a:bodyPr>
            <a:normAutofit/>
          </a:bodyPr>
          <a:lstStyle/>
          <a:p>
            <a:r>
              <a:rPr lang="en-GB" sz="4000" dirty="0"/>
              <a:t>Requirements of the subject leaders 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594ACF-A3E4-C1E1-5575-EF1C87CE7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120407"/>
              </p:ext>
            </p:extLst>
          </p:nvPr>
        </p:nvGraphicFramePr>
        <p:xfrm>
          <a:off x="3365635" y="507197"/>
          <a:ext cx="8467136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431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2BFBC-0E19-4E6F-B0C7-CD5C519BC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C2A007-4AE9-49C4-B364-5FDF34596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1"/>
            <a:ext cx="5236971" cy="6858000"/>
            <a:chOff x="20829" y="1"/>
            <a:chExt cx="5236971" cy="685799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078F960-6916-4F42-8EF7-539F7BCF6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DDD393C-0974-429B-BE40-48457E19E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813CD98-5EBE-426D-A4AC-FA5518B09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53545A-B2D3-41EE-A91C-DBF43402D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62761C-45E9-3CCE-BCD9-F737946A1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76" y="914400"/>
            <a:ext cx="1632539" cy="5105400"/>
          </a:xfrm>
        </p:spPr>
        <p:txBody>
          <a:bodyPr anchor="ctr">
            <a:normAutofit/>
          </a:bodyPr>
          <a:lstStyle/>
          <a:p>
            <a:r>
              <a:rPr lang="en-GB" sz="3600" dirty="0"/>
              <a:t>TASKS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0658A-56FB-115D-B031-EB458B245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815" y="914400"/>
            <a:ext cx="8982556" cy="5105400"/>
          </a:xfrm>
        </p:spPr>
        <p:txBody>
          <a:bodyPr anchor="ctr">
            <a:normAutofit lnSpcReduction="10000"/>
          </a:bodyPr>
          <a:lstStyle/>
          <a:p>
            <a:r>
              <a:rPr lang="en-GB" dirty="0"/>
              <a:t>Using the information given to you so far, create a list of what you believe your Curriculum Ambassadors should do within their role. 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>
                <a:solidFill>
                  <a:schemeClr val="accent5">
                    <a:lumMod val="50000"/>
                  </a:schemeClr>
                </a:solidFill>
              </a:rPr>
              <a:t>This will be used on the website to introduce the Curriculum Ambassadors for each   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5">
                    <a:lumMod val="50000"/>
                  </a:schemeClr>
                </a:solidFill>
              </a:rPr>
              <a:t>  subject. </a:t>
            </a:r>
          </a:p>
          <a:p>
            <a:pPr marL="0" indent="0">
              <a:buNone/>
            </a:pPr>
            <a:endParaRPr lang="en-GB" sz="1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dirty="0"/>
              <a:t>Create an agenda for your first meeting</a:t>
            </a:r>
          </a:p>
          <a:p>
            <a:pPr marL="0" indent="0">
              <a:buNone/>
            </a:pPr>
            <a:r>
              <a:rPr lang="en-GB" sz="1800" dirty="0"/>
              <a:t>  </a:t>
            </a:r>
            <a:r>
              <a:rPr lang="en-GB" sz="1800" dirty="0">
                <a:solidFill>
                  <a:schemeClr val="accent5">
                    <a:lumMod val="50000"/>
                  </a:schemeClr>
                </a:solidFill>
              </a:rPr>
              <a:t>One item will be to collect statements/pupil voice from each child regarding what   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5">
                    <a:lumMod val="50000"/>
                  </a:schemeClr>
                </a:solidFill>
              </a:rPr>
              <a:t>  they like about the subject and/or what they are hoping to achieve. </a:t>
            </a:r>
          </a:p>
          <a:p>
            <a:pPr marL="0" indent="0">
              <a:buNone/>
            </a:pPr>
            <a:endParaRPr lang="en-GB" sz="1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dirty="0"/>
              <a:t>Set the dates for your first two meetings. </a:t>
            </a:r>
          </a:p>
        </p:txBody>
      </p:sp>
    </p:spTree>
    <p:extLst>
      <p:ext uri="{BB962C8B-B14F-4D97-AF65-F5344CB8AC3E}">
        <p14:creationId xmlns:p14="http://schemas.microsoft.com/office/powerpoint/2010/main" val="829403402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352d7a-425c-4ec9-9cb0-5e4824a348e0" xsi:nil="true"/>
    <lcf76f155ced4ddcb4097134ff3c332f xmlns="b69350cc-39a2-4dfa-ba41-9c6f8748536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698F9004B93F4A8AA919A2FFF0B6A7" ma:contentTypeVersion="15" ma:contentTypeDescription="Create a new document." ma:contentTypeScope="" ma:versionID="218ec664394587ef4327a3eaf4723f3a">
  <xsd:schema xmlns:xsd="http://www.w3.org/2001/XMLSchema" xmlns:xs="http://www.w3.org/2001/XMLSchema" xmlns:p="http://schemas.microsoft.com/office/2006/metadata/properties" xmlns:ns2="b69350cc-39a2-4dfa-ba41-9c6f8748536d" xmlns:ns3="7d352d7a-425c-4ec9-9cb0-5e4824a348e0" targetNamespace="http://schemas.microsoft.com/office/2006/metadata/properties" ma:root="true" ma:fieldsID="46a13e5e9413092deb92c472ac9aad5f" ns2:_="" ns3:_="">
    <xsd:import namespace="b69350cc-39a2-4dfa-ba41-9c6f8748536d"/>
    <xsd:import namespace="7d352d7a-425c-4ec9-9cb0-5e4824a348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350cc-39a2-4dfa-ba41-9c6f87485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a39f5a8-a14d-4f10-8446-f7523b833c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352d7a-425c-4ec9-9cb0-5e4824a348e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e8acc9e-51dd-43ad-aaa0-527d0536092c}" ma:internalName="TaxCatchAll" ma:showField="CatchAllData" ma:web="7d352d7a-425c-4ec9-9cb0-5e4824a348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CF9F34-7096-4E64-B193-26E93A5EE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C5A566-2477-4A29-99F1-481B5CE892D0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7d352d7a-425c-4ec9-9cb0-5e4824a348e0"/>
    <ds:schemaRef ds:uri="http://purl.org/dc/terms/"/>
    <ds:schemaRef ds:uri="http://schemas.openxmlformats.org/package/2006/metadata/core-properties"/>
    <ds:schemaRef ds:uri="b69350cc-39a2-4dfa-ba41-9c6f8748536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3240CD5-2B7A-4665-A2E5-ED35561432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9350cc-39a2-4dfa-ba41-9c6f8748536d"/>
    <ds:schemaRef ds:uri="7d352d7a-425c-4ec9-9cb0-5e4824a348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275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AvenirNext LT Pro Medium</vt:lpstr>
      <vt:lpstr>Sabon Next LT</vt:lpstr>
      <vt:lpstr>DappledVTI</vt:lpstr>
      <vt:lpstr>Curriculum Ambassadors </vt:lpstr>
      <vt:lpstr>What are Curriculum Ambassadors?</vt:lpstr>
      <vt:lpstr>What are the aims and requirements of the Curriculum Ambassadors?</vt:lpstr>
      <vt:lpstr>Requirements of the subject leaders  </vt:lpstr>
      <vt:lpstr>TASKS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Ambassadors</dc:title>
  <dc:creator>J Sewell</dc:creator>
  <cp:lastModifiedBy>B Pengelly</cp:lastModifiedBy>
  <cp:revision>4</cp:revision>
  <cp:lastPrinted>2024-06-17T14:50:39Z</cp:lastPrinted>
  <dcterms:created xsi:type="dcterms:W3CDTF">2024-04-02T11:37:18Z</dcterms:created>
  <dcterms:modified xsi:type="dcterms:W3CDTF">2024-06-17T15:18:31Z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0x0101004B698F9004B93F4A8AA919A2FFF0B6A7</vt:lpwstr>
  </property>
</Properties>
</file>